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801600" cy="9601200" type="A3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16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4307303" cy="340742"/>
          </a:xfrm>
          <a:prstGeom prst="rect">
            <a:avLst/>
          </a:prstGeom>
        </p:spPr>
        <p:txBody>
          <a:bodyPr vert="horz" lIns="63058" tIns="31529" rIns="63058" bIns="31529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839" y="2"/>
            <a:ext cx="4307303" cy="340742"/>
          </a:xfrm>
          <a:prstGeom prst="rect">
            <a:avLst/>
          </a:prstGeom>
        </p:spPr>
        <p:txBody>
          <a:bodyPr vert="horz" lIns="63058" tIns="31529" rIns="63058" bIns="31529" rtlCol="0"/>
          <a:lstStyle>
            <a:lvl1pPr algn="r">
              <a:defRPr sz="800"/>
            </a:lvl1pPr>
          </a:lstStyle>
          <a:p>
            <a:fld id="{CDE41DD0-3042-452A-9EAC-D49DC3668173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40113" y="852488"/>
            <a:ext cx="3059112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3058" tIns="31529" rIns="63058" bIns="3152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824" y="3275689"/>
            <a:ext cx="7951690" cy="2680205"/>
          </a:xfrm>
          <a:prstGeom prst="rect">
            <a:avLst/>
          </a:prstGeom>
        </p:spPr>
        <p:txBody>
          <a:bodyPr vert="horz" lIns="63058" tIns="31529" rIns="63058" bIns="3152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466461"/>
            <a:ext cx="4307303" cy="340742"/>
          </a:xfrm>
          <a:prstGeom prst="rect">
            <a:avLst/>
          </a:prstGeom>
        </p:spPr>
        <p:txBody>
          <a:bodyPr vert="horz" lIns="63058" tIns="31529" rIns="63058" bIns="31529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839" y="6466461"/>
            <a:ext cx="4307303" cy="340742"/>
          </a:xfrm>
          <a:prstGeom prst="rect">
            <a:avLst/>
          </a:prstGeom>
        </p:spPr>
        <p:txBody>
          <a:bodyPr vert="horz" lIns="63058" tIns="31529" rIns="63058" bIns="31529" rtlCol="0" anchor="b"/>
          <a:lstStyle>
            <a:lvl1pPr algn="r">
              <a:defRPr sz="800"/>
            </a:lvl1pPr>
          </a:lstStyle>
          <a:p>
            <a:fld id="{73DFBA1C-DBEC-4A24-B7BA-03C031D9E8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113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00200" y="1571309"/>
            <a:ext cx="9601200" cy="3342640"/>
          </a:xfrm>
        </p:spPr>
        <p:txBody>
          <a:bodyPr anchor="b"/>
          <a:lstStyle>
            <a:lvl1pPr algn="ctr">
              <a:defRPr sz="14933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5973"/>
            </a:lvl1pPr>
            <a:lvl2pPr marL="1137912" indent="0" algn="ctr">
              <a:buNone/>
              <a:defRPr sz="4977"/>
            </a:lvl2pPr>
            <a:lvl3pPr marL="2275823" indent="0" algn="ctr">
              <a:buNone/>
              <a:defRPr sz="4480"/>
            </a:lvl3pPr>
            <a:lvl4pPr marL="3413736" indent="0" algn="ctr">
              <a:buNone/>
              <a:defRPr sz="3983"/>
            </a:lvl4pPr>
            <a:lvl5pPr marL="4551648" indent="0" algn="ctr">
              <a:buNone/>
              <a:defRPr sz="3983"/>
            </a:lvl5pPr>
            <a:lvl6pPr marL="5689559" indent="0" algn="ctr">
              <a:buNone/>
              <a:defRPr sz="3983"/>
            </a:lvl6pPr>
            <a:lvl7pPr marL="6827471" indent="0" algn="ctr">
              <a:buNone/>
              <a:defRPr sz="3983"/>
            </a:lvl7pPr>
            <a:lvl8pPr marL="7965384" indent="0" algn="ctr">
              <a:buNone/>
              <a:defRPr sz="3983"/>
            </a:lvl8pPr>
            <a:lvl9pPr marL="9103295" indent="0" algn="ctr">
              <a:buNone/>
              <a:defRPr sz="3983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5702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345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14235" y="953454"/>
            <a:ext cx="2173605" cy="1518856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93420" y="953454"/>
            <a:ext cx="6360795" cy="1518856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3633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3045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73443" y="2393634"/>
            <a:ext cx="11041380" cy="3993832"/>
          </a:xfrm>
        </p:spPr>
        <p:txBody>
          <a:bodyPr anchor="b"/>
          <a:lstStyle>
            <a:lvl1pPr>
              <a:defRPr sz="14933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5973">
                <a:solidFill>
                  <a:schemeClr val="tx1">
                    <a:tint val="75000"/>
                  </a:schemeClr>
                </a:solidFill>
              </a:defRPr>
            </a:lvl1pPr>
            <a:lvl2pPr marL="1137912" indent="0">
              <a:buNone/>
              <a:defRPr sz="4977">
                <a:solidFill>
                  <a:schemeClr val="tx1">
                    <a:tint val="75000"/>
                  </a:schemeClr>
                </a:solidFill>
              </a:defRPr>
            </a:lvl2pPr>
            <a:lvl3pPr marL="2275823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3pPr>
            <a:lvl4pPr marL="3413736" indent="0">
              <a:buNone/>
              <a:defRPr sz="3983">
                <a:solidFill>
                  <a:schemeClr val="tx1">
                    <a:tint val="75000"/>
                  </a:schemeClr>
                </a:solidFill>
              </a:defRPr>
            </a:lvl4pPr>
            <a:lvl5pPr marL="4551648" indent="0">
              <a:buNone/>
              <a:defRPr sz="3983">
                <a:solidFill>
                  <a:schemeClr val="tx1">
                    <a:tint val="75000"/>
                  </a:schemeClr>
                </a:solidFill>
              </a:defRPr>
            </a:lvl5pPr>
            <a:lvl6pPr marL="5689559" indent="0">
              <a:buNone/>
              <a:defRPr sz="3983">
                <a:solidFill>
                  <a:schemeClr val="tx1">
                    <a:tint val="75000"/>
                  </a:schemeClr>
                </a:solidFill>
              </a:defRPr>
            </a:lvl6pPr>
            <a:lvl7pPr marL="6827471" indent="0">
              <a:buNone/>
              <a:defRPr sz="3983">
                <a:solidFill>
                  <a:schemeClr val="tx1">
                    <a:tint val="75000"/>
                  </a:schemeClr>
                </a:solidFill>
              </a:defRPr>
            </a:lvl7pPr>
            <a:lvl8pPr marL="7965384" indent="0">
              <a:buNone/>
              <a:defRPr sz="3983">
                <a:solidFill>
                  <a:schemeClr val="tx1">
                    <a:tint val="75000"/>
                  </a:schemeClr>
                </a:solidFill>
              </a:defRPr>
            </a:lvl8pPr>
            <a:lvl9pPr marL="9103295" indent="0">
              <a:buNone/>
              <a:defRPr sz="39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3544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93420" y="4771709"/>
            <a:ext cx="4267200" cy="11370310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20640" y="4771709"/>
            <a:ext cx="4267200" cy="11370310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798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8" y="511176"/>
            <a:ext cx="11041380" cy="185578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1779" y="2353629"/>
            <a:ext cx="5415676" cy="1153477"/>
          </a:xfrm>
        </p:spPr>
        <p:txBody>
          <a:bodyPr anchor="b"/>
          <a:lstStyle>
            <a:lvl1pPr marL="0" indent="0">
              <a:buNone/>
              <a:defRPr sz="5973" b="1"/>
            </a:lvl1pPr>
            <a:lvl2pPr marL="1137912" indent="0">
              <a:buNone/>
              <a:defRPr sz="4977" b="1"/>
            </a:lvl2pPr>
            <a:lvl3pPr marL="2275823" indent="0">
              <a:buNone/>
              <a:defRPr sz="4480" b="1"/>
            </a:lvl3pPr>
            <a:lvl4pPr marL="3413736" indent="0">
              <a:buNone/>
              <a:defRPr sz="3983" b="1"/>
            </a:lvl4pPr>
            <a:lvl5pPr marL="4551648" indent="0">
              <a:buNone/>
              <a:defRPr sz="3983" b="1"/>
            </a:lvl5pPr>
            <a:lvl6pPr marL="5689559" indent="0">
              <a:buNone/>
              <a:defRPr sz="3983" b="1"/>
            </a:lvl6pPr>
            <a:lvl7pPr marL="6827471" indent="0">
              <a:buNone/>
              <a:defRPr sz="3983" b="1"/>
            </a:lvl7pPr>
            <a:lvl8pPr marL="7965384" indent="0">
              <a:buNone/>
              <a:defRPr sz="3983" b="1"/>
            </a:lvl8pPr>
            <a:lvl9pPr marL="9103295" indent="0">
              <a:buNone/>
              <a:defRPr sz="398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480810" y="2353629"/>
            <a:ext cx="5442348" cy="1153477"/>
          </a:xfrm>
        </p:spPr>
        <p:txBody>
          <a:bodyPr anchor="b"/>
          <a:lstStyle>
            <a:lvl1pPr marL="0" indent="0">
              <a:buNone/>
              <a:defRPr sz="5973" b="1"/>
            </a:lvl1pPr>
            <a:lvl2pPr marL="1137912" indent="0">
              <a:buNone/>
              <a:defRPr sz="4977" b="1"/>
            </a:lvl2pPr>
            <a:lvl3pPr marL="2275823" indent="0">
              <a:buNone/>
              <a:defRPr sz="4480" b="1"/>
            </a:lvl3pPr>
            <a:lvl4pPr marL="3413736" indent="0">
              <a:buNone/>
              <a:defRPr sz="3983" b="1"/>
            </a:lvl4pPr>
            <a:lvl5pPr marL="4551648" indent="0">
              <a:buNone/>
              <a:defRPr sz="3983" b="1"/>
            </a:lvl5pPr>
            <a:lvl6pPr marL="5689559" indent="0">
              <a:buNone/>
              <a:defRPr sz="3983" b="1"/>
            </a:lvl6pPr>
            <a:lvl7pPr marL="6827471" indent="0">
              <a:buNone/>
              <a:defRPr sz="3983" b="1"/>
            </a:lvl7pPr>
            <a:lvl8pPr marL="7965384" indent="0">
              <a:buNone/>
              <a:defRPr sz="3983" b="1"/>
            </a:lvl8pPr>
            <a:lvl9pPr marL="9103295" indent="0">
              <a:buNone/>
              <a:defRPr sz="398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480810" y="3507105"/>
            <a:ext cx="5442348" cy="515842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3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2581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7196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7964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42347" y="1382396"/>
            <a:ext cx="6480811" cy="6823075"/>
          </a:xfrm>
        </p:spPr>
        <p:txBody>
          <a:bodyPr/>
          <a:lstStyle>
            <a:lvl1pPr>
              <a:defRPr sz="7964"/>
            </a:lvl1pPr>
            <a:lvl2pPr>
              <a:defRPr sz="6969"/>
            </a:lvl2pPr>
            <a:lvl3pPr>
              <a:defRPr sz="5973"/>
            </a:lvl3pPr>
            <a:lvl4pPr>
              <a:defRPr sz="4977"/>
            </a:lvl4pPr>
            <a:lvl5pPr>
              <a:defRPr sz="4977"/>
            </a:lvl5pPr>
            <a:lvl6pPr>
              <a:defRPr sz="4977"/>
            </a:lvl6pPr>
            <a:lvl7pPr>
              <a:defRPr sz="4977"/>
            </a:lvl7pPr>
            <a:lvl8pPr>
              <a:defRPr sz="4977"/>
            </a:lvl8pPr>
            <a:lvl9pPr>
              <a:defRPr sz="49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3983"/>
            </a:lvl1pPr>
            <a:lvl2pPr marL="1137912" indent="0">
              <a:buNone/>
              <a:defRPr sz="3484"/>
            </a:lvl2pPr>
            <a:lvl3pPr marL="2275823" indent="0">
              <a:buNone/>
              <a:defRPr sz="2987"/>
            </a:lvl3pPr>
            <a:lvl4pPr marL="3413736" indent="0">
              <a:buNone/>
              <a:defRPr sz="2489"/>
            </a:lvl4pPr>
            <a:lvl5pPr marL="4551648" indent="0">
              <a:buNone/>
              <a:defRPr sz="2489"/>
            </a:lvl5pPr>
            <a:lvl6pPr marL="5689559" indent="0">
              <a:buNone/>
              <a:defRPr sz="2489"/>
            </a:lvl6pPr>
            <a:lvl7pPr marL="6827471" indent="0">
              <a:buNone/>
              <a:defRPr sz="2489"/>
            </a:lvl7pPr>
            <a:lvl8pPr marL="7965384" indent="0">
              <a:buNone/>
              <a:defRPr sz="2489"/>
            </a:lvl8pPr>
            <a:lvl9pPr marL="9103295" indent="0">
              <a:buNone/>
              <a:defRPr sz="24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4687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7964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442347" y="1382396"/>
            <a:ext cx="6480811" cy="6823075"/>
          </a:xfrm>
        </p:spPr>
        <p:txBody>
          <a:bodyPr/>
          <a:lstStyle>
            <a:lvl1pPr marL="0" indent="0">
              <a:buNone/>
              <a:defRPr sz="7964"/>
            </a:lvl1pPr>
            <a:lvl2pPr marL="1137912" indent="0">
              <a:buNone/>
              <a:defRPr sz="6969"/>
            </a:lvl2pPr>
            <a:lvl3pPr marL="2275823" indent="0">
              <a:buNone/>
              <a:defRPr sz="5973"/>
            </a:lvl3pPr>
            <a:lvl4pPr marL="3413736" indent="0">
              <a:buNone/>
              <a:defRPr sz="4977"/>
            </a:lvl4pPr>
            <a:lvl5pPr marL="4551648" indent="0">
              <a:buNone/>
              <a:defRPr sz="4977"/>
            </a:lvl5pPr>
            <a:lvl6pPr marL="5689559" indent="0">
              <a:buNone/>
              <a:defRPr sz="4977"/>
            </a:lvl6pPr>
            <a:lvl7pPr marL="6827471" indent="0">
              <a:buNone/>
              <a:defRPr sz="4977"/>
            </a:lvl7pPr>
            <a:lvl8pPr marL="7965384" indent="0">
              <a:buNone/>
              <a:defRPr sz="4977"/>
            </a:lvl8pPr>
            <a:lvl9pPr marL="9103295" indent="0">
              <a:buNone/>
              <a:defRPr sz="4977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3983"/>
            </a:lvl1pPr>
            <a:lvl2pPr marL="1137912" indent="0">
              <a:buNone/>
              <a:defRPr sz="3484"/>
            </a:lvl2pPr>
            <a:lvl3pPr marL="2275823" indent="0">
              <a:buNone/>
              <a:defRPr sz="2987"/>
            </a:lvl3pPr>
            <a:lvl4pPr marL="3413736" indent="0">
              <a:buNone/>
              <a:defRPr sz="2489"/>
            </a:lvl4pPr>
            <a:lvl5pPr marL="4551648" indent="0">
              <a:buNone/>
              <a:defRPr sz="2489"/>
            </a:lvl5pPr>
            <a:lvl6pPr marL="5689559" indent="0">
              <a:buNone/>
              <a:defRPr sz="2489"/>
            </a:lvl6pPr>
            <a:lvl7pPr marL="6827471" indent="0">
              <a:buNone/>
              <a:defRPr sz="2489"/>
            </a:lvl7pPr>
            <a:lvl8pPr marL="7965384" indent="0">
              <a:buNone/>
              <a:defRPr sz="2489"/>
            </a:lvl8pPr>
            <a:lvl9pPr marL="9103295" indent="0">
              <a:buNone/>
              <a:defRPr sz="24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054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80111" y="511176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0111" y="2555875"/>
            <a:ext cx="11041380" cy="6091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80111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9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3F69D-9869-4AC5-B1DD-FDC6D3308AFF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240531" y="8898891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9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041131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9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0439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2275823" rtl="0" eaLnBrk="1" latinLnBrk="0" hangingPunct="1">
        <a:lnSpc>
          <a:spcPct val="90000"/>
        </a:lnSpc>
        <a:spcBef>
          <a:spcPct val="0"/>
        </a:spcBef>
        <a:buNone/>
        <a:defRPr kumimoji="1" sz="10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68956" indent="-568956" algn="l" defTabSz="2275823" rtl="0" eaLnBrk="1" latinLnBrk="0" hangingPunct="1">
        <a:lnSpc>
          <a:spcPct val="90000"/>
        </a:lnSpc>
        <a:spcBef>
          <a:spcPts val="2489"/>
        </a:spcBef>
        <a:buFont typeface="Arial" panose="020B0604020202020204" pitchFamily="34" charset="0"/>
        <a:buChar char="•"/>
        <a:defRPr kumimoji="1" sz="6969" kern="1200">
          <a:solidFill>
            <a:schemeClr val="tx1"/>
          </a:solidFill>
          <a:latin typeface="+mn-lt"/>
          <a:ea typeface="+mn-ea"/>
          <a:cs typeface="+mn-cs"/>
        </a:defRPr>
      </a:lvl1pPr>
      <a:lvl2pPr marL="1706868" indent="-568956" algn="l" defTabSz="2275823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kumimoji="1" sz="5973" kern="1200">
          <a:solidFill>
            <a:schemeClr val="tx1"/>
          </a:solidFill>
          <a:latin typeface="+mn-lt"/>
          <a:ea typeface="+mn-ea"/>
          <a:cs typeface="+mn-cs"/>
        </a:defRPr>
      </a:lvl2pPr>
      <a:lvl3pPr marL="2844780" indent="-568956" algn="l" defTabSz="2275823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kumimoji="1" sz="4977" kern="1200">
          <a:solidFill>
            <a:schemeClr val="tx1"/>
          </a:solidFill>
          <a:latin typeface="+mn-lt"/>
          <a:ea typeface="+mn-ea"/>
          <a:cs typeface="+mn-cs"/>
        </a:defRPr>
      </a:lvl3pPr>
      <a:lvl4pPr marL="3982691" indent="-568956" algn="l" defTabSz="2275823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4pPr>
      <a:lvl5pPr marL="5120604" indent="-568956" algn="l" defTabSz="2275823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5pPr>
      <a:lvl6pPr marL="6258516" indent="-568956" algn="l" defTabSz="2275823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6pPr>
      <a:lvl7pPr marL="7396427" indent="-568956" algn="l" defTabSz="2275823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7pPr>
      <a:lvl8pPr marL="8534339" indent="-568956" algn="l" defTabSz="2275823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8pPr>
      <a:lvl9pPr marL="9672252" indent="-568956" algn="l" defTabSz="2275823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1pPr>
      <a:lvl2pPr marL="1137912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2pPr>
      <a:lvl3pPr marL="2275823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3pPr>
      <a:lvl4pPr marL="3413736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4pPr>
      <a:lvl5pPr marL="4551648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5pPr>
      <a:lvl6pPr marL="5689559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6pPr>
      <a:lvl7pPr marL="6827471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7pPr>
      <a:lvl8pPr marL="7965384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8pPr>
      <a:lvl9pPr marL="9103295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/>
          <p:cNvSpPr/>
          <p:nvPr/>
        </p:nvSpPr>
        <p:spPr>
          <a:xfrm>
            <a:off x="171449" y="1919003"/>
            <a:ext cx="12458701" cy="72884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2747283"/>
              </p:ext>
            </p:extLst>
          </p:nvPr>
        </p:nvGraphicFramePr>
        <p:xfrm>
          <a:off x="114300" y="762000"/>
          <a:ext cx="1261110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7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479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69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406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8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800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858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キャッチフレーズ</a:t>
                      </a:r>
                      <a:endParaRPr kumimoji="1" lang="ja-JP" altLang="en-US" sz="18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2758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</a:rPr>
                        <a:t>聴いて、歩いて、○○のことを楽しく学ぶ！！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</a:rPr>
                        <a:t>〇〇実行委員会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区分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③イベント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03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事業名</a:t>
                      </a:r>
                      <a:endParaRPr kumimoji="1" lang="ja-JP" altLang="en-US" sz="18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2758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/>
                        <a:t>○○を学ぶ講座＆ウォーキングツアー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補助</a:t>
                      </a:r>
                      <a:endParaRPr kumimoji="1" lang="en-US" altLang="ja-JP" sz="1200" dirty="0"/>
                    </a:p>
                    <a:p>
                      <a:pPr algn="ctr"/>
                      <a:r>
                        <a:rPr kumimoji="1" lang="ja-JP" altLang="en-US" sz="1200" dirty="0"/>
                        <a:t>申請額</a:t>
                      </a:r>
                      <a:endParaRPr kumimoji="1" lang="ja-JP" altLang="en-US" sz="18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2758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</a:rPr>
                        <a:t>500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</a:rPr>
                        <a:t>千円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事業期間</a:t>
                      </a:r>
                      <a:endParaRPr kumimoji="1" lang="en-US" altLang="ja-JP" sz="1200" dirty="0"/>
                    </a:p>
                    <a:p>
                      <a:pPr algn="ctr"/>
                      <a:r>
                        <a:rPr kumimoji="1" lang="ja-JP" altLang="en-US" sz="1200" dirty="0"/>
                        <a:t>（全　体）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2758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dirty="0"/>
                        <a:t>令和○年○月○日～令和○年○月○日</a:t>
                      </a:r>
                      <a:endParaRPr kumimoji="1" lang="ja-JP" alt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781832" y="2945339"/>
            <a:ext cx="104013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u="sng" dirty="0"/>
              <a:t>【</a:t>
            </a:r>
            <a:r>
              <a:rPr kumimoji="1" lang="ja-JP" altLang="en-US" u="sng" dirty="0"/>
              <a:t>記入例</a:t>
            </a:r>
            <a:r>
              <a:rPr kumimoji="1" lang="en-US" altLang="ja-JP" u="sng" dirty="0"/>
              <a:t>】</a:t>
            </a:r>
            <a:r>
              <a:rPr kumimoji="1" lang="ja-JP" altLang="en-US" u="sng" dirty="0"/>
              <a:t>を参考に、申請書をもとに内容を １ 枚にまとめてください</a:t>
            </a:r>
            <a:r>
              <a:rPr kumimoji="1" lang="ja-JP" altLang="en-US" dirty="0"/>
              <a:t>。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審査員の資料になるものです。</a:t>
            </a:r>
            <a:endParaRPr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特に審査員へ伝えたい事項、</a:t>
            </a:r>
            <a:r>
              <a:rPr lang="ja-JP" altLang="en-US" dirty="0"/>
              <a:t>アピールポイントを記載してください。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　（「募集案内」に記載された審査基準を意識して記載すると、より良いです。）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ja-JP" altLang="en-US" b="1" dirty="0">
                <a:solidFill>
                  <a:srgbClr val="FF0000"/>
                </a:solidFill>
              </a:rPr>
              <a:t>文章、イラスト、写真、図面等を使用してわかりやすく作成してください。</a:t>
            </a:r>
            <a:endParaRPr lang="en-US" altLang="ja-JP" b="1" dirty="0">
              <a:solidFill>
                <a:srgbClr val="FF0000"/>
              </a:solidFill>
            </a:endParaRPr>
          </a:p>
          <a:p>
            <a:endParaRPr lang="en-US" altLang="ja-JP" dirty="0"/>
          </a:p>
          <a:p>
            <a:r>
              <a:rPr lang="ja-JP" altLang="en-US" dirty="0"/>
              <a:t>添付資料として、チラシ、マップ等を添付することも可能です。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1183132" y="360242"/>
            <a:ext cx="1244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【PDF</a:t>
            </a:r>
            <a:r>
              <a:rPr lang="ja-JP" altLang="en-US" dirty="0"/>
              <a:t>提出</a:t>
            </a:r>
            <a:r>
              <a:rPr lang="en-US" altLang="ja-JP" dirty="0"/>
              <a:t>】</a:t>
            </a:r>
            <a:endParaRPr kumimoji="1" lang="ja-JP" altLang="en-US" dirty="0"/>
          </a:p>
        </p:txBody>
      </p:sp>
      <p:sp>
        <p:nvSpPr>
          <p:cNvPr id="10" name="線吹き出し 1 (枠付き) 9"/>
          <p:cNvSpPr/>
          <p:nvPr/>
        </p:nvSpPr>
        <p:spPr>
          <a:xfrm>
            <a:off x="3991756" y="222925"/>
            <a:ext cx="6017624" cy="440627"/>
          </a:xfrm>
          <a:prstGeom prst="borderCallout1">
            <a:avLst>
              <a:gd name="adj1" fmla="val 52126"/>
              <a:gd name="adj2" fmla="val 204"/>
              <a:gd name="adj3" fmla="val 128732"/>
              <a:gd name="adj4" fmla="val -476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事業の内容が一目でわかるようなキャッチフレーズをいれる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028950" y="7710857"/>
            <a:ext cx="67436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>
                <a:solidFill>
                  <a:srgbClr val="FF0000"/>
                </a:solidFill>
              </a:rPr>
              <a:t>※</a:t>
            </a:r>
            <a:r>
              <a:rPr kumimoji="1" lang="ja-JP" altLang="en-US" sz="3200" dirty="0">
                <a:solidFill>
                  <a:srgbClr val="FF0000"/>
                </a:solidFill>
              </a:rPr>
              <a:t>申請書と一緒に提出してください。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76249" y="222926"/>
            <a:ext cx="1714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ＰＲペーパー</a:t>
            </a:r>
          </a:p>
        </p:txBody>
      </p:sp>
      <p:sp>
        <p:nvSpPr>
          <p:cNvPr id="14" name="線吹き出し 1 (枠付き) 13"/>
          <p:cNvSpPr/>
          <p:nvPr/>
        </p:nvSpPr>
        <p:spPr>
          <a:xfrm>
            <a:off x="7501513" y="2401350"/>
            <a:ext cx="4281302" cy="1135298"/>
          </a:xfrm>
          <a:prstGeom prst="borderCallout1">
            <a:avLst>
              <a:gd name="adj1" fmla="val 383"/>
              <a:gd name="adj2" fmla="val 50204"/>
              <a:gd name="adj3" fmla="val -120108"/>
              <a:gd name="adj4" fmla="val 7588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➀保存修理　②周辺整備　③イベント</a:t>
            </a:r>
            <a:endParaRPr lang="en-US" altLang="ja-JP" dirty="0"/>
          </a:p>
          <a:p>
            <a:pPr algn="ctr"/>
            <a:r>
              <a:rPr lang="ja-JP" altLang="en-US" dirty="0"/>
              <a:t>どれかを記入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0009380" y="9207451"/>
            <a:ext cx="28592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令和６年度　文化資源活用補助金</a:t>
            </a:r>
          </a:p>
        </p:txBody>
      </p:sp>
    </p:spTree>
    <p:extLst>
      <p:ext uri="{BB962C8B-B14F-4D97-AF65-F5344CB8AC3E}">
        <p14:creationId xmlns:p14="http://schemas.microsoft.com/office/powerpoint/2010/main" val="2701394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1568</TotalTime>
  <Words>190</Words>
  <Application>Microsoft Office PowerPoint</Application>
  <PresentationFormat>A3 297x420 mm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奈良県文化資源</dc:creator>
  <cp:lastModifiedBy>土井 湧輝</cp:lastModifiedBy>
  <cp:revision>92</cp:revision>
  <cp:lastPrinted>2021-03-15T01:00:09Z</cp:lastPrinted>
  <dcterms:created xsi:type="dcterms:W3CDTF">2019-08-01T05:53:52Z</dcterms:created>
  <dcterms:modified xsi:type="dcterms:W3CDTF">2024-03-14T04:43:11Z</dcterms:modified>
</cp:coreProperties>
</file>