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82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6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3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63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64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84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64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4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62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2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EFAB-B7B9-4399-9E32-24C2BAD69723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6825-1B56-4C2C-9F06-66EEAAEFD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6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339A327-0CBD-4226-9223-8E6A8D21B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041144"/>
            <a:ext cx="6301703" cy="3164969"/>
          </a:xfrm>
        </p:spPr>
        <p:txBody>
          <a:bodyPr wrap="square">
            <a:spAutoFit/>
          </a:bodyPr>
          <a:lstStyle/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表示板の様式</a:t>
            </a:r>
            <a:endParaRPr lang="en-US" altLang="ja-JP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>
              <a:lnSpc>
                <a:spcPts val="1100"/>
              </a:lnSpc>
            </a:pPr>
            <a:endParaRPr lang="ja-JP" altLang="en-US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①表示板の大きさは、たて約９００ｍｍ</a:t>
            </a:r>
            <a:r>
              <a:rPr lang="en-US" altLang="ja-JP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×</a:t>
            </a: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よこ約６００ｍｍ（Ａ１相当）を</a:t>
            </a:r>
            <a:endParaRPr lang="en-US" altLang="ja-JP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>
              <a:lnSpc>
                <a:spcPts val="1100"/>
              </a:lnSpc>
            </a:pPr>
            <a:r>
              <a:rPr lang="en-US" altLang="ja-JP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  </a:t>
            </a: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標準とする。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②表示板の表面には耐候性を高める処理を施す。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③県章と県名は蘇芳</a:t>
            </a:r>
            <a:r>
              <a:rPr lang="en-US" altLang="ja-JP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(</a:t>
            </a: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すほう</a:t>
            </a:r>
            <a:r>
              <a:rPr lang="en-US" altLang="ja-JP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)</a:t>
            </a: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色で表示する。</a:t>
            </a:r>
          </a:p>
          <a:p>
            <a:pPr algn="l">
              <a:lnSpc>
                <a:spcPts val="1100"/>
              </a:lnSpc>
            </a:pPr>
            <a:r>
              <a:rPr lang="zh-CN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（県章：昭和</a:t>
            </a:r>
            <a:r>
              <a:rPr lang="en-US" altLang="zh-CN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43</a:t>
            </a:r>
            <a:r>
              <a:rPr lang="zh-CN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</a:t>
            </a:r>
            <a:r>
              <a:rPr lang="en-US" altLang="zh-CN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3</a:t>
            </a:r>
            <a:r>
              <a:rPr lang="zh-CN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lang="en-US" altLang="zh-CN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zh-CN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日奈良県告示</a:t>
            </a:r>
            <a:r>
              <a:rPr lang="en-US" altLang="zh-CN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536</a:t>
            </a:r>
            <a:r>
              <a:rPr lang="zh-CN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号）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④工事内容をわかりやすく表示する。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⑤工事の終了日、工事番号、工事名を表示する。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⑥発注者は「奈良県営繕課」と表示する。</a:t>
            </a:r>
          </a:p>
          <a:p>
            <a:pPr algn="l">
              <a:lnSpc>
                <a:spcPts val="1100"/>
              </a:lnSpc>
            </a:pP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⑦施工者の会社名と会社と現場事務所の電話番号を表示する。</a:t>
            </a:r>
            <a:endParaRPr lang="en-US" altLang="ja-JP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>
              <a:lnSpc>
                <a:spcPts val="1100"/>
              </a:lnSpc>
            </a:pPr>
            <a:endParaRPr lang="ja-JP" altLang="en-US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>
              <a:lnSpc>
                <a:spcPts val="1100"/>
              </a:lnSpc>
            </a:pPr>
            <a:r>
              <a:rPr lang="en-US" altLang="ja-JP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※</a:t>
            </a:r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表示内容は監督員の確認を受けること。</a:t>
            </a:r>
            <a:endParaRPr kumimoji="1" lang="ja-JP" altLang="en-US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33C6DA8-1BBB-4654-BD72-0DE64409C45F}"/>
              </a:ext>
            </a:extLst>
          </p:cNvPr>
          <p:cNvSpPr txBox="1"/>
          <p:nvPr/>
        </p:nvSpPr>
        <p:spPr>
          <a:xfrm>
            <a:off x="810000" y="3841024"/>
            <a:ext cx="324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第○○－○○号</a:t>
            </a:r>
            <a:endParaRPr lang="en-US" altLang="ja-JP" sz="14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△△高校△△棟耐震大規模改修工事</a:t>
            </a:r>
            <a:endParaRPr lang="en-US" altLang="ja-JP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171D56-7FCC-4FC1-9194-5B588CF61BDE}"/>
              </a:ext>
            </a:extLst>
          </p:cNvPr>
          <p:cNvSpPr txBox="1"/>
          <p:nvPr/>
        </p:nvSpPr>
        <p:spPr>
          <a:xfrm>
            <a:off x="809999" y="884739"/>
            <a:ext cx="3240000" cy="307777"/>
          </a:xfrm>
          <a:prstGeom prst="rect">
            <a:avLst/>
          </a:prstGeom>
          <a:solidFill>
            <a:srgbClr val="0000FF"/>
          </a:solidFill>
        </p:spPr>
        <p:txBody>
          <a:bodyPr wrap="square" tIns="0" bIns="0">
            <a:spAutoFit/>
          </a:bodyPr>
          <a:lstStyle/>
          <a:p>
            <a:pPr algn="ctr"/>
            <a:r>
              <a:rPr lang="ja-JP" altLang="en-US" sz="2000" b="0" i="0" u="none" strike="noStrike" baseline="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ご迷惑をおかけします</a:t>
            </a:r>
            <a:endParaRPr lang="ja-JP" altLang="en-US" sz="2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1520559-6F1F-4209-8879-E024924A2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999" y="1407487"/>
            <a:ext cx="3240000" cy="771428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D74B8D-2315-42EB-9424-4451D10D1E0C}"/>
              </a:ext>
            </a:extLst>
          </p:cNvPr>
          <p:cNvSpPr txBox="1"/>
          <p:nvPr/>
        </p:nvSpPr>
        <p:spPr>
          <a:xfrm>
            <a:off x="809999" y="2449485"/>
            <a:ext cx="3240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9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○○○○○○○○の</a:t>
            </a:r>
            <a:endParaRPr lang="en-US" altLang="ja-JP" sz="1900" b="0" i="0" u="none" strike="noStrike" baseline="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19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　　　工事をしています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4DC612-EDCB-48C4-8A34-4882F85396C2}"/>
              </a:ext>
            </a:extLst>
          </p:cNvPr>
          <p:cNvSpPr/>
          <p:nvPr/>
        </p:nvSpPr>
        <p:spPr>
          <a:xfrm>
            <a:off x="809999" y="881742"/>
            <a:ext cx="3240000" cy="48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B443BE2-55A8-4734-975F-EAD8CE3BA85F}"/>
              </a:ext>
            </a:extLst>
          </p:cNvPr>
          <p:cNvSpPr txBox="1"/>
          <p:nvPr/>
        </p:nvSpPr>
        <p:spPr>
          <a:xfrm>
            <a:off x="853890" y="3308255"/>
            <a:ext cx="3167534" cy="29238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900" b="0" i="0" u="none" strike="noStrike" baseline="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令和○○年○○月○○日まで</a:t>
            </a:r>
            <a:endParaRPr lang="ja-JP" altLang="en-US" sz="19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778F8B-A63C-4BF3-9679-80021CE4ADCF}"/>
              </a:ext>
            </a:extLst>
          </p:cNvPr>
          <p:cNvSpPr txBox="1"/>
          <p:nvPr/>
        </p:nvSpPr>
        <p:spPr>
          <a:xfrm>
            <a:off x="853890" y="4604927"/>
            <a:ext cx="3240000" cy="95410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発注者　奈良県営繕課</a:t>
            </a:r>
            <a:endParaRPr lang="en-US" altLang="ja-JP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施工者　□□□□株式会社</a:t>
            </a:r>
            <a:endParaRPr lang="en-US" altLang="ja-JP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会社　　　 ○○○○ｰ○○ｰ○○○○</a:t>
            </a:r>
            <a:endParaRPr lang="en-US" altLang="ja-JP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現場事務所 ○○○○ｰ○○ｰ○○○○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E9F1D7F8-8B89-425B-929E-B5F4C1E7CC4C}"/>
              </a:ext>
            </a:extLst>
          </p:cNvPr>
          <p:cNvSpPr txBox="1">
            <a:spLocks/>
          </p:cNvSpPr>
          <p:nvPr/>
        </p:nvSpPr>
        <p:spPr>
          <a:xfrm>
            <a:off x="3149600" y="656672"/>
            <a:ext cx="1082348" cy="2333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（表示例）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504FA035-690F-44CA-86C2-F3DEC60ECB5C}"/>
              </a:ext>
            </a:extLst>
          </p:cNvPr>
          <p:cNvSpPr txBox="1">
            <a:spLocks/>
          </p:cNvSpPr>
          <p:nvPr/>
        </p:nvSpPr>
        <p:spPr>
          <a:xfrm>
            <a:off x="4910031" y="170081"/>
            <a:ext cx="1947969" cy="2333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　表示板の様式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622745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212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 宏和</dc:creator>
  <cp:lastModifiedBy>髙橋 宏和</cp:lastModifiedBy>
  <cp:revision>5</cp:revision>
  <dcterms:created xsi:type="dcterms:W3CDTF">2024-03-06T06:14:02Z</dcterms:created>
  <dcterms:modified xsi:type="dcterms:W3CDTF">2024-03-07T00:32:19Z</dcterms:modified>
</cp:coreProperties>
</file>