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47283"/>
              </p:ext>
            </p:extLst>
          </p:nvPr>
        </p:nvGraphicFramePr>
        <p:xfrm>
          <a:off x="114300" y="762000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聴いて、歩いて、○○のことを楽しく学ぶ！！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〇〇実行委員会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区分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③イベント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○○を学ぶ講座＆ウォーキングツアー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事業期間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（全　体）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/>
                        <a:t>令和○年○月○日～令和○年○月○日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81832" y="2945339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/>
              <a:t>【</a:t>
            </a:r>
            <a:r>
              <a:rPr kumimoji="1" lang="ja-JP" altLang="en-US" u="sng" dirty="0"/>
              <a:t>記入例</a:t>
            </a:r>
            <a:r>
              <a:rPr kumimoji="1" lang="en-US" altLang="ja-JP" u="sng" dirty="0"/>
              <a:t>】</a:t>
            </a:r>
            <a:r>
              <a:rPr kumimoji="1" lang="ja-JP" altLang="en-US" u="sng" dirty="0"/>
              <a:t>を参考に、申請書をもとに内容を １ 枚にまとめてください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審査員の資料になるものです。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特に審査員へ伝えたい事項、</a:t>
            </a:r>
            <a:r>
              <a:rPr lang="ja-JP" altLang="en-US" dirty="0"/>
              <a:t>アピールポイントを記載してください。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（「募集案内」に記載された審査基準を意識して記載すると、より良いです。）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b="1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添付資料として、チラシ、マップ等を添付することも可能です。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Ａ３印刷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3991756" y="222925"/>
            <a:ext cx="6017624" cy="440627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事業の内容が一目でわかるようなキャッチフレーズをいれる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8950" y="7710857"/>
            <a:ext cx="674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>
                <a:solidFill>
                  <a:srgbClr val="FF0000"/>
                </a:solidFill>
              </a:rPr>
              <a:t>申請書と一緒に提出してください。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ＰＲペーパー</a:t>
            </a:r>
          </a:p>
        </p:txBody>
      </p:sp>
      <p:sp>
        <p:nvSpPr>
          <p:cNvPr id="14" name="線吹き出し 1 (枠付き) 13"/>
          <p:cNvSpPr/>
          <p:nvPr/>
        </p:nvSpPr>
        <p:spPr>
          <a:xfrm>
            <a:off x="7501513" y="2401350"/>
            <a:ext cx="4281302" cy="1135298"/>
          </a:xfrm>
          <a:prstGeom prst="borderCallout1">
            <a:avLst>
              <a:gd name="adj1" fmla="val 383"/>
              <a:gd name="adj2" fmla="val 50204"/>
              <a:gd name="adj3" fmla="val -120108"/>
              <a:gd name="adj4" fmla="val 758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➀保存修理　②周辺整備　③イベント</a:t>
            </a:r>
            <a:endParaRPr lang="en-US" altLang="ja-JP" dirty="0"/>
          </a:p>
          <a:p>
            <a:pPr algn="ctr"/>
            <a:r>
              <a:rPr lang="ja-JP" altLang="en-US" dirty="0"/>
              <a:t>どれかを記入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令和５年度　文化資源活用補助金</a:t>
            </a:r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190</Words>
  <Application>Microsoft Office PowerPoint</Application>
  <PresentationFormat>A3 297x420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海野 啓之</cp:lastModifiedBy>
  <cp:revision>89</cp:revision>
  <cp:lastPrinted>2021-03-15T01:00:09Z</cp:lastPrinted>
  <dcterms:created xsi:type="dcterms:W3CDTF">2019-08-01T05:53:52Z</dcterms:created>
  <dcterms:modified xsi:type="dcterms:W3CDTF">2023-03-21T23:35:16Z</dcterms:modified>
</cp:coreProperties>
</file>