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86" r:id="rId2"/>
    <p:sldId id="288" r:id="rId3"/>
  </p:sldIdLst>
  <p:sldSz cx="6858000" cy="9906000" type="A4"/>
  <p:notesSz cx="7099300" cy="10234613"/>
  <p:defaultTextStyle>
    <a:defPPr>
      <a:defRPr lang="ja-JP"/>
    </a:defPPr>
    <a:lvl1pPr marL="0" algn="l" defTabSz="834557" rtl="0" eaLnBrk="1" latinLnBrk="0" hangingPunct="1">
      <a:defRPr kumimoji="1" sz="1642" kern="1200">
        <a:solidFill>
          <a:schemeClr val="tx1"/>
        </a:solidFill>
        <a:latin typeface="+mn-lt"/>
        <a:ea typeface="+mn-ea"/>
        <a:cs typeface="+mn-cs"/>
      </a:defRPr>
    </a:lvl1pPr>
    <a:lvl2pPr marL="417278" algn="l" defTabSz="834557" rtl="0" eaLnBrk="1" latinLnBrk="0" hangingPunct="1">
      <a:defRPr kumimoji="1" sz="1642" kern="1200">
        <a:solidFill>
          <a:schemeClr val="tx1"/>
        </a:solidFill>
        <a:latin typeface="+mn-lt"/>
        <a:ea typeface="+mn-ea"/>
        <a:cs typeface="+mn-cs"/>
      </a:defRPr>
    </a:lvl2pPr>
    <a:lvl3pPr marL="834557" algn="l" defTabSz="834557" rtl="0" eaLnBrk="1" latinLnBrk="0" hangingPunct="1">
      <a:defRPr kumimoji="1" sz="1642" kern="1200">
        <a:solidFill>
          <a:schemeClr val="tx1"/>
        </a:solidFill>
        <a:latin typeface="+mn-lt"/>
        <a:ea typeface="+mn-ea"/>
        <a:cs typeface="+mn-cs"/>
      </a:defRPr>
    </a:lvl3pPr>
    <a:lvl4pPr marL="1251836" algn="l" defTabSz="834557" rtl="0" eaLnBrk="1" latinLnBrk="0" hangingPunct="1">
      <a:defRPr kumimoji="1" sz="1642" kern="1200">
        <a:solidFill>
          <a:schemeClr val="tx1"/>
        </a:solidFill>
        <a:latin typeface="+mn-lt"/>
        <a:ea typeface="+mn-ea"/>
        <a:cs typeface="+mn-cs"/>
      </a:defRPr>
    </a:lvl4pPr>
    <a:lvl5pPr marL="1669114" algn="l" defTabSz="834557" rtl="0" eaLnBrk="1" latinLnBrk="0" hangingPunct="1">
      <a:defRPr kumimoji="1" sz="1642" kern="1200">
        <a:solidFill>
          <a:schemeClr val="tx1"/>
        </a:solidFill>
        <a:latin typeface="+mn-lt"/>
        <a:ea typeface="+mn-ea"/>
        <a:cs typeface="+mn-cs"/>
      </a:defRPr>
    </a:lvl5pPr>
    <a:lvl6pPr marL="2086393" algn="l" defTabSz="834557" rtl="0" eaLnBrk="1" latinLnBrk="0" hangingPunct="1">
      <a:defRPr kumimoji="1" sz="1642" kern="1200">
        <a:solidFill>
          <a:schemeClr val="tx1"/>
        </a:solidFill>
        <a:latin typeface="+mn-lt"/>
        <a:ea typeface="+mn-ea"/>
        <a:cs typeface="+mn-cs"/>
      </a:defRPr>
    </a:lvl6pPr>
    <a:lvl7pPr marL="2503672" algn="l" defTabSz="834557" rtl="0" eaLnBrk="1" latinLnBrk="0" hangingPunct="1">
      <a:defRPr kumimoji="1" sz="1642" kern="1200">
        <a:solidFill>
          <a:schemeClr val="tx1"/>
        </a:solidFill>
        <a:latin typeface="+mn-lt"/>
        <a:ea typeface="+mn-ea"/>
        <a:cs typeface="+mn-cs"/>
      </a:defRPr>
    </a:lvl7pPr>
    <a:lvl8pPr marL="2920951" algn="l" defTabSz="834557" rtl="0" eaLnBrk="1" latinLnBrk="0" hangingPunct="1">
      <a:defRPr kumimoji="1" sz="1642" kern="1200">
        <a:solidFill>
          <a:schemeClr val="tx1"/>
        </a:solidFill>
        <a:latin typeface="+mn-lt"/>
        <a:ea typeface="+mn-ea"/>
        <a:cs typeface="+mn-cs"/>
      </a:defRPr>
    </a:lvl8pPr>
    <a:lvl9pPr marL="3338229" algn="l" defTabSz="834557" rtl="0" eaLnBrk="1" latinLnBrk="0" hangingPunct="1">
      <a:defRPr kumimoji="1" sz="1642" kern="1200">
        <a:solidFill>
          <a:schemeClr val="tx1"/>
        </a:solidFill>
        <a:latin typeface="+mn-lt"/>
        <a:ea typeface="+mn-ea"/>
        <a:cs typeface="+mn-cs"/>
      </a:defRPr>
    </a:lvl9pPr>
  </p:defaultTextStyle>
  <p:extLst>
    <p:ext uri="{EFAFB233-063F-42B5-8137-9DF3F51BA10A}">
      <p15:sldGuideLst xmlns:p15="http://schemas.microsoft.com/office/powerpoint/2012/main">
        <p15:guide id="9" pos="4269" userDrawn="1">
          <p15:clr>
            <a:srgbClr val="A4A3A4"/>
          </p15:clr>
        </p15:guide>
        <p15:guide id="11" pos="51" userDrawn="1">
          <p15:clr>
            <a:srgbClr val="A4A3A4"/>
          </p15:clr>
        </p15:guide>
        <p15:guide id="13" pos="3929" userDrawn="1">
          <p15:clr>
            <a:srgbClr val="A4A3A4"/>
          </p15:clr>
        </p15:guide>
        <p15:guide id="14" orient="horz"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0E0"/>
    <a:srgbClr val="FFFFCC"/>
    <a:srgbClr val="CCFF99"/>
    <a:srgbClr val="FFFF66"/>
    <a:srgbClr val="FF0066"/>
    <a:srgbClr val="FF99CC"/>
    <a:srgbClr val="FCE0FB"/>
    <a:srgbClr val="FF66CC"/>
    <a:srgbClr val="558ED5"/>
    <a:srgbClr val="FFFF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83" autoAdjust="0"/>
    <p:restoredTop sz="95227" autoAdjust="0"/>
  </p:normalViewPr>
  <p:slideViewPr>
    <p:cSldViewPr>
      <p:cViewPr varScale="1">
        <p:scale>
          <a:sx n="49" d="100"/>
          <a:sy n="49" d="100"/>
        </p:scale>
        <p:origin x="2664" y="36"/>
      </p:cViewPr>
      <p:guideLst>
        <p:guide pos="4269"/>
        <p:guide pos="51"/>
        <p:guide pos="3929"/>
        <p:guide orient="horz" pos="312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2"/>
            <a:ext cx="3076099" cy="512764"/>
          </a:xfrm>
          <a:prstGeom prst="rect">
            <a:avLst/>
          </a:prstGeom>
        </p:spPr>
        <p:txBody>
          <a:bodyPr vert="horz" lIns="91746" tIns="45873" rIns="91746" bIns="4587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1615" y="2"/>
            <a:ext cx="3076098" cy="512764"/>
          </a:xfrm>
          <a:prstGeom prst="rect">
            <a:avLst/>
          </a:prstGeom>
        </p:spPr>
        <p:txBody>
          <a:bodyPr vert="horz" lIns="91746" tIns="45873" rIns="91746" bIns="45873" rtlCol="0"/>
          <a:lstStyle>
            <a:lvl1pPr algn="r">
              <a:defRPr sz="1200"/>
            </a:lvl1pPr>
          </a:lstStyle>
          <a:p>
            <a:fld id="{5D29E52E-B453-4965-A017-ACF5730CD25E}" type="datetimeFigureOut">
              <a:rPr kumimoji="1" lang="ja-JP" altLang="en-US" smtClean="0"/>
              <a:t>2022/5/23</a:t>
            </a:fld>
            <a:endParaRPr kumimoji="1" lang="ja-JP" altLang="en-US"/>
          </a:p>
        </p:txBody>
      </p:sp>
      <p:sp>
        <p:nvSpPr>
          <p:cNvPr id="4" name="フッター プレースホルダー 3"/>
          <p:cNvSpPr>
            <a:spLocks noGrp="1"/>
          </p:cNvSpPr>
          <p:nvPr>
            <p:ph type="ftr" sz="quarter" idx="2"/>
          </p:nvPr>
        </p:nvSpPr>
        <p:spPr>
          <a:xfrm>
            <a:off x="7" y="9721852"/>
            <a:ext cx="3076099" cy="512764"/>
          </a:xfrm>
          <a:prstGeom prst="rect">
            <a:avLst/>
          </a:prstGeom>
        </p:spPr>
        <p:txBody>
          <a:bodyPr vert="horz" lIns="91746" tIns="45873" rIns="91746" bIns="4587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1615" y="9721852"/>
            <a:ext cx="3076098" cy="512764"/>
          </a:xfrm>
          <a:prstGeom prst="rect">
            <a:avLst/>
          </a:prstGeom>
        </p:spPr>
        <p:txBody>
          <a:bodyPr vert="horz" lIns="91746" tIns="45873" rIns="91746" bIns="45873" rtlCol="0" anchor="b"/>
          <a:lstStyle>
            <a:lvl1pPr algn="r">
              <a:defRPr sz="1200"/>
            </a:lvl1pPr>
          </a:lstStyle>
          <a:p>
            <a:fld id="{1A740731-CC7D-47E8-AD94-48724531CE14}" type="slidenum">
              <a:rPr kumimoji="1" lang="ja-JP" altLang="en-US" smtClean="0"/>
              <a:t>‹#›</a:t>
            </a:fld>
            <a:endParaRPr kumimoji="1" lang="ja-JP" altLang="en-US"/>
          </a:p>
        </p:txBody>
      </p:sp>
    </p:spTree>
    <p:extLst>
      <p:ext uri="{BB962C8B-B14F-4D97-AF65-F5344CB8AC3E}">
        <p14:creationId xmlns:p14="http://schemas.microsoft.com/office/powerpoint/2010/main" val="1749558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2"/>
            <a:ext cx="3076099" cy="512764"/>
          </a:xfrm>
          <a:prstGeom prst="rect">
            <a:avLst/>
          </a:prstGeom>
        </p:spPr>
        <p:txBody>
          <a:bodyPr vert="horz" lIns="91746" tIns="45873" rIns="91746" bIns="45873"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615" y="2"/>
            <a:ext cx="3076098" cy="512764"/>
          </a:xfrm>
          <a:prstGeom prst="rect">
            <a:avLst/>
          </a:prstGeom>
        </p:spPr>
        <p:txBody>
          <a:bodyPr vert="horz" lIns="91746" tIns="45873" rIns="91746" bIns="45873" rtlCol="0"/>
          <a:lstStyle>
            <a:lvl1pPr algn="r">
              <a:defRPr sz="1200"/>
            </a:lvl1pPr>
          </a:lstStyle>
          <a:p>
            <a:fld id="{22DA3C80-06C1-4E61-A136-4AD74F9D7C7E}" type="datetimeFigureOut">
              <a:rPr kumimoji="1" lang="ja-JP" altLang="en-US" smtClean="0"/>
              <a:t>2022/5/23</a:t>
            </a:fld>
            <a:endParaRPr kumimoji="1" lang="ja-JP" altLang="en-US"/>
          </a:p>
        </p:txBody>
      </p:sp>
      <p:sp>
        <p:nvSpPr>
          <p:cNvPr id="4" name="スライド イメージ プレースホルダー 3"/>
          <p:cNvSpPr>
            <a:spLocks noGrp="1" noRot="1" noChangeAspect="1"/>
          </p:cNvSpPr>
          <p:nvPr>
            <p:ph type="sldImg" idx="2"/>
          </p:nvPr>
        </p:nvSpPr>
        <p:spPr>
          <a:xfrm>
            <a:off x="2354263" y="1277938"/>
            <a:ext cx="2392362" cy="3455987"/>
          </a:xfrm>
          <a:prstGeom prst="rect">
            <a:avLst/>
          </a:prstGeom>
          <a:noFill/>
          <a:ln w="12700">
            <a:solidFill>
              <a:prstClr val="black"/>
            </a:solidFill>
          </a:ln>
        </p:spPr>
        <p:txBody>
          <a:bodyPr vert="horz" lIns="91746" tIns="45873" rIns="91746" bIns="45873" rtlCol="0" anchor="ctr"/>
          <a:lstStyle/>
          <a:p>
            <a:endParaRPr lang="ja-JP" altLang="en-US"/>
          </a:p>
        </p:txBody>
      </p:sp>
      <p:sp>
        <p:nvSpPr>
          <p:cNvPr id="5" name="ノート プレースホルダー 4"/>
          <p:cNvSpPr>
            <a:spLocks noGrp="1"/>
          </p:cNvSpPr>
          <p:nvPr>
            <p:ph type="body" sz="quarter" idx="3"/>
          </p:nvPr>
        </p:nvSpPr>
        <p:spPr>
          <a:xfrm>
            <a:off x="710723" y="4926018"/>
            <a:ext cx="5679440" cy="4029075"/>
          </a:xfrm>
          <a:prstGeom prst="rect">
            <a:avLst/>
          </a:prstGeom>
        </p:spPr>
        <p:txBody>
          <a:bodyPr vert="horz" lIns="91746" tIns="45873" rIns="91746" bIns="4587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7" y="9721852"/>
            <a:ext cx="3076099" cy="512764"/>
          </a:xfrm>
          <a:prstGeom prst="rect">
            <a:avLst/>
          </a:prstGeom>
        </p:spPr>
        <p:txBody>
          <a:bodyPr vert="horz" lIns="91746" tIns="45873" rIns="91746" bIns="4587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615" y="9721852"/>
            <a:ext cx="3076098" cy="512764"/>
          </a:xfrm>
          <a:prstGeom prst="rect">
            <a:avLst/>
          </a:prstGeom>
        </p:spPr>
        <p:txBody>
          <a:bodyPr vert="horz" lIns="91746" tIns="45873" rIns="91746" bIns="45873" rtlCol="0" anchor="b"/>
          <a:lstStyle>
            <a:lvl1pPr algn="r">
              <a:defRPr sz="1200"/>
            </a:lvl1pPr>
          </a:lstStyle>
          <a:p>
            <a:fld id="{B5925D73-A605-4D3B-9233-D5FE4D7117AA}" type="slidenum">
              <a:rPr kumimoji="1" lang="ja-JP" altLang="en-US" smtClean="0"/>
              <a:t>‹#›</a:t>
            </a:fld>
            <a:endParaRPr kumimoji="1" lang="ja-JP" altLang="en-US"/>
          </a:p>
        </p:txBody>
      </p:sp>
    </p:spTree>
    <p:extLst>
      <p:ext uri="{BB962C8B-B14F-4D97-AF65-F5344CB8AC3E}">
        <p14:creationId xmlns:p14="http://schemas.microsoft.com/office/powerpoint/2010/main" val="1978280919"/>
      </p:ext>
    </p:extLst>
  </p:cSld>
  <p:clrMap bg1="lt1" tx1="dk1" bg2="lt2" tx2="dk2" accent1="accent1" accent2="accent2" accent3="accent3" accent4="accent4" accent5="accent5" accent6="accent6" hlink="hlink" folHlink="folHlink"/>
  <p:notesStyle>
    <a:lvl1pPr marL="0" algn="l" defTabSz="834557" rtl="0" eaLnBrk="1" latinLnBrk="0" hangingPunct="1">
      <a:defRPr kumimoji="1" sz="1096" kern="1200">
        <a:solidFill>
          <a:schemeClr val="tx1"/>
        </a:solidFill>
        <a:latin typeface="+mn-lt"/>
        <a:ea typeface="+mn-ea"/>
        <a:cs typeface="+mn-cs"/>
      </a:defRPr>
    </a:lvl1pPr>
    <a:lvl2pPr marL="417278" algn="l" defTabSz="834557" rtl="0" eaLnBrk="1" latinLnBrk="0" hangingPunct="1">
      <a:defRPr kumimoji="1" sz="1096" kern="1200">
        <a:solidFill>
          <a:schemeClr val="tx1"/>
        </a:solidFill>
        <a:latin typeface="+mn-lt"/>
        <a:ea typeface="+mn-ea"/>
        <a:cs typeface="+mn-cs"/>
      </a:defRPr>
    </a:lvl2pPr>
    <a:lvl3pPr marL="834557" algn="l" defTabSz="834557" rtl="0" eaLnBrk="1" latinLnBrk="0" hangingPunct="1">
      <a:defRPr kumimoji="1" sz="1096" kern="1200">
        <a:solidFill>
          <a:schemeClr val="tx1"/>
        </a:solidFill>
        <a:latin typeface="+mn-lt"/>
        <a:ea typeface="+mn-ea"/>
        <a:cs typeface="+mn-cs"/>
      </a:defRPr>
    </a:lvl3pPr>
    <a:lvl4pPr marL="1251836" algn="l" defTabSz="834557" rtl="0" eaLnBrk="1" latinLnBrk="0" hangingPunct="1">
      <a:defRPr kumimoji="1" sz="1096" kern="1200">
        <a:solidFill>
          <a:schemeClr val="tx1"/>
        </a:solidFill>
        <a:latin typeface="+mn-lt"/>
        <a:ea typeface="+mn-ea"/>
        <a:cs typeface="+mn-cs"/>
      </a:defRPr>
    </a:lvl4pPr>
    <a:lvl5pPr marL="1669114" algn="l" defTabSz="834557" rtl="0" eaLnBrk="1" latinLnBrk="0" hangingPunct="1">
      <a:defRPr kumimoji="1" sz="1096" kern="1200">
        <a:solidFill>
          <a:schemeClr val="tx1"/>
        </a:solidFill>
        <a:latin typeface="+mn-lt"/>
        <a:ea typeface="+mn-ea"/>
        <a:cs typeface="+mn-cs"/>
      </a:defRPr>
    </a:lvl5pPr>
    <a:lvl6pPr marL="2086393" algn="l" defTabSz="834557" rtl="0" eaLnBrk="1" latinLnBrk="0" hangingPunct="1">
      <a:defRPr kumimoji="1" sz="1096" kern="1200">
        <a:solidFill>
          <a:schemeClr val="tx1"/>
        </a:solidFill>
        <a:latin typeface="+mn-lt"/>
        <a:ea typeface="+mn-ea"/>
        <a:cs typeface="+mn-cs"/>
      </a:defRPr>
    </a:lvl6pPr>
    <a:lvl7pPr marL="2503672" algn="l" defTabSz="834557" rtl="0" eaLnBrk="1" latinLnBrk="0" hangingPunct="1">
      <a:defRPr kumimoji="1" sz="1096" kern="1200">
        <a:solidFill>
          <a:schemeClr val="tx1"/>
        </a:solidFill>
        <a:latin typeface="+mn-lt"/>
        <a:ea typeface="+mn-ea"/>
        <a:cs typeface="+mn-cs"/>
      </a:defRPr>
    </a:lvl7pPr>
    <a:lvl8pPr marL="2920951" algn="l" defTabSz="834557" rtl="0" eaLnBrk="1" latinLnBrk="0" hangingPunct="1">
      <a:defRPr kumimoji="1" sz="1096" kern="1200">
        <a:solidFill>
          <a:schemeClr val="tx1"/>
        </a:solidFill>
        <a:latin typeface="+mn-lt"/>
        <a:ea typeface="+mn-ea"/>
        <a:cs typeface="+mn-cs"/>
      </a:defRPr>
    </a:lvl8pPr>
    <a:lvl9pPr marL="3338229" algn="l" defTabSz="834557" rtl="0" eaLnBrk="1" latinLnBrk="0" hangingPunct="1">
      <a:defRPr kumimoji="1" sz="109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2203303" y="8445388"/>
            <a:ext cx="1600200" cy="527403"/>
          </a:xfrm>
        </p:spPr>
        <p:txBody>
          <a:bodyPr/>
          <a:lstStyle/>
          <a:p>
            <a:fld id="{E02E02E8-6856-4A38-9436-21D7A92AF969}" type="datetime1">
              <a:rPr kumimoji="1" lang="ja-JP" altLang="en-US" smtClean="0"/>
              <a:t>2022/5/23</a:t>
            </a:fld>
            <a:endParaRPr kumimoji="1" lang="ja-JP" altLang="en-US"/>
          </a:p>
        </p:txBody>
      </p:sp>
      <p:sp>
        <p:nvSpPr>
          <p:cNvPr id="5" name="フッター プレースホルダー 4"/>
          <p:cNvSpPr>
            <a:spLocks noGrp="1"/>
          </p:cNvSpPr>
          <p:nvPr>
            <p:ph type="ftr" sz="quarter" idx="11"/>
          </p:nvPr>
        </p:nvSpPr>
        <p:spPr>
          <a:xfrm>
            <a:off x="-2489053" y="9181402"/>
            <a:ext cx="2171700" cy="527403"/>
          </a:xfrm>
        </p:spPr>
        <p:txBody>
          <a:bodyPr/>
          <a:lstStyle/>
          <a:p>
            <a:endParaRPr kumimoji="1" lang="ja-JP" altLang="en-US" dirty="0"/>
          </a:p>
        </p:txBody>
      </p:sp>
      <p:sp>
        <p:nvSpPr>
          <p:cNvPr id="6" name="スライド番号プレースホルダー 5"/>
          <p:cNvSpPr>
            <a:spLocks noGrp="1"/>
          </p:cNvSpPr>
          <p:nvPr>
            <p:ph type="sldNum" sz="quarter" idx="12"/>
          </p:nvPr>
        </p:nvSpPr>
        <p:spPr>
          <a:xfrm>
            <a:off x="1" y="9684982"/>
            <a:ext cx="6858000" cy="221018"/>
          </a:xfrm>
          <a:noFill/>
        </p:spPr>
        <p:txBody>
          <a:bodyPr wrap="square" lIns="36000" tIns="36000" rIns="36000" bIns="0">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dirty="0" smtClean="0"/>
              <a:t>- </a:t>
            </a:r>
            <a:fld id="{9E2A29CB-BA86-48A6-80E1-CB8750A963B5}" type="slidenum">
              <a:rPr lang="ja-JP" altLang="en-US" smtClean="0"/>
              <a:pPr/>
              <a:t>‹#›</a:t>
            </a:fld>
            <a:r>
              <a:rPr lang="ja-JP" altLang="en-US" dirty="0" smtClean="0"/>
              <a:t> </a:t>
            </a:r>
            <a:r>
              <a:rPr lang="en-US" altLang="ja-JP" dirty="0" smtClean="0"/>
              <a:t>-</a:t>
            </a:r>
            <a:endParaRPr lang="ja-JP" altLang="en-US" dirty="0"/>
          </a:p>
        </p:txBody>
      </p:sp>
    </p:spTree>
    <p:extLst>
      <p:ext uri="{BB962C8B-B14F-4D97-AF65-F5344CB8AC3E}">
        <p14:creationId xmlns:p14="http://schemas.microsoft.com/office/powerpoint/2010/main" val="2729154414"/>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2" orient="horz" pos="3120" userDrawn="1">
          <p15:clr>
            <a:srgbClr val="FBAE40"/>
          </p15:clr>
        </p15:guide>
        <p15:guide id="3" pos="2160" userDrawn="1">
          <p15:clr>
            <a:srgbClr val="FBAE40"/>
          </p15:clr>
        </p15:guide>
        <p15:guide id="4" pos="4320" userDrawn="1">
          <p15:clr>
            <a:srgbClr val="FBAE40"/>
          </p15:clr>
        </p15:guide>
        <p15:guide id="5" userDrawn="1">
          <p15:clr>
            <a:srgbClr val="FBAE40"/>
          </p15:clr>
        </p15:guide>
        <p15:guide id="6" orient="horz" pos="6091" userDrawn="1">
          <p15:clr>
            <a:srgbClr val="FBAE40"/>
          </p15:clr>
        </p15:guide>
        <p15:guide id="7" orient="horz" pos="13"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2203303" y="8445388"/>
            <a:ext cx="1600200" cy="527403"/>
          </a:xfrm>
        </p:spPr>
        <p:txBody>
          <a:bodyPr/>
          <a:lstStyle/>
          <a:p>
            <a:fld id="{E02E02E8-6856-4A38-9436-21D7A92AF969}" type="datetime1">
              <a:rPr kumimoji="1" lang="ja-JP" altLang="en-US" smtClean="0"/>
              <a:t>2022/5/23</a:t>
            </a:fld>
            <a:endParaRPr kumimoji="1" lang="ja-JP" altLang="en-US"/>
          </a:p>
        </p:txBody>
      </p:sp>
      <p:sp>
        <p:nvSpPr>
          <p:cNvPr id="5" name="フッター プレースホルダー 4"/>
          <p:cNvSpPr>
            <a:spLocks noGrp="1"/>
          </p:cNvSpPr>
          <p:nvPr>
            <p:ph type="ftr" sz="quarter" idx="11"/>
          </p:nvPr>
        </p:nvSpPr>
        <p:spPr>
          <a:xfrm>
            <a:off x="-2489053" y="9181402"/>
            <a:ext cx="2171700" cy="527403"/>
          </a:xfrm>
        </p:spPr>
        <p:txBody>
          <a:bodyPr/>
          <a:lstStyle/>
          <a:p>
            <a:endParaRPr kumimoji="1" lang="ja-JP" altLang="en-US" dirty="0"/>
          </a:p>
        </p:txBody>
      </p:sp>
      <p:sp>
        <p:nvSpPr>
          <p:cNvPr id="6" name="スライド番号プレースホルダー 5"/>
          <p:cNvSpPr>
            <a:spLocks noGrp="1"/>
          </p:cNvSpPr>
          <p:nvPr>
            <p:ph type="sldNum" sz="quarter" idx="12"/>
          </p:nvPr>
        </p:nvSpPr>
        <p:spPr>
          <a:xfrm>
            <a:off x="1" y="9684982"/>
            <a:ext cx="6858000" cy="221018"/>
          </a:xfrm>
          <a:noFill/>
        </p:spPr>
        <p:txBody>
          <a:bodyPr wrap="square" lIns="36000" tIns="36000" rIns="36000" bIns="0">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dirty="0" smtClean="0"/>
              <a:t>- </a:t>
            </a:r>
            <a:fld id="{9E2A29CB-BA86-48A6-80E1-CB8750A963B5}" type="slidenum">
              <a:rPr lang="ja-JP" altLang="en-US" smtClean="0"/>
              <a:pPr/>
              <a:t>‹#›</a:t>
            </a:fld>
            <a:r>
              <a:rPr lang="ja-JP" altLang="en-US" dirty="0" smtClean="0"/>
              <a:t> </a:t>
            </a:r>
            <a:r>
              <a:rPr lang="en-US" altLang="ja-JP" dirty="0" smtClean="0"/>
              <a:t>-</a:t>
            </a:r>
            <a:endParaRPr lang="ja-JP" altLang="en-US" dirty="0"/>
          </a:p>
        </p:txBody>
      </p:sp>
      <p:sp>
        <p:nvSpPr>
          <p:cNvPr id="7" name="タイトル プレースホルダー 1"/>
          <p:cNvSpPr>
            <a:spLocks noGrp="1"/>
          </p:cNvSpPr>
          <p:nvPr>
            <p:ph type="title"/>
          </p:nvPr>
        </p:nvSpPr>
        <p:spPr>
          <a:xfrm>
            <a:off x="1" y="20638"/>
            <a:ext cx="6838322" cy="648000"/>
          </a:xfrm>
          <a:prstGeom prst="rect">
            <a:avLst/>
          </a:prstGeom>
          <a:solidFill>
            <a:schemeClr val="accent1">
              <a:lumMod val="40000"/>
              <a:lumOff val="60000"/>
            </a:schemeClr>
          </a:solidFill>
        </p:spPr>
        <p:txBody>
          <a:bodyPr vert="horz" lIns="72000" tIns="72000" rIns="72000" bIns="36000" rtlCol="0" anchor="ctr">
            <a:noAutofit/>
          </a:bodyPr>
          <a:lstStyle>
            <a:lvl1pPr>
              <a:defRPr sz="2400" b="1" kern="1200" spc="-20" baseline="0"/>
            </a:lvl1p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sz="quarter" idx="13"/>
          </p:nvPr>
        </p:nvSpPr>
        <p:spPr>
          <a:xfrm>
            <a:off x="44624" y="776536"/>
            <a:ext cx="6768000" cy="914400"/>
          </a:xfrm>
          <a:ln w="6350">
            <a:solidFill>
              <a:schemeClr val="tx1"/>
            </a:solidFill>
          </a:ln>
        </p:spPr>
        <p:txBody>
          <a:bodyPr lIns="72000" tIns="72000" rIns="72000" bIns="36000">
            <a:normAutofit/>
          </a:bodyPr>
          <a:lstStyle>
            <a:lvl1pPr marL="216000" indent="-180000" algn="just">
              <a:buClr>
                <a:schemeClr val="accent1">
                  <a:lumMod val="75000"/>
                </a:schemeClr>
              </a:buClr>
              <a:buFont typeface="Wingdings" panose="05000000000000000000" pitchFamily="2" charset="2"/>
              <a:buChar char="l"/>
              <a:defRPr sz="1400"/>
            </a:lvl1pPr>
          </a:lstStyle>
          <a:p>
            <a:pPr lvl="0"/>
            <a:r>
              <a:rPr kumimoji="1" lang="ja-JP" altLang="en-US" dirty="0" smtClean="0"/>
              <a:t>マスター テキストの書式設定</a:t>
            </a:r>
          </a:p>
        </p:txBody>
      </p:sp>
    </p:spTree>
    <p:extLst>
      <p:ext uri="{BB962C8B-B14F-4D97-AF65-F5344CB8AC3E}">
        <p14:creationId xmlns:p14="http://schemas.microsoft.com/office/powerpoint/2010/main" val="156658433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160" userDrawn="1">
          <p15:clr>
            <a:srgbClr val="FBAE40"/>
          </p15:clr>
        </p15:guide>
        <p15:guide id="2" orient="horz" pos="3120" userDrawn="1">
          <p15:clr>
            <a:srgbClr val="FBAE40"/>
          </p15:clr>
        </p15:guide>
        <p15:guide id="3" orient="horz" pos="6091" userDrawn="1">
          <p15:clr>
            <a:srgbClr val="FBAE40"/>
          </p15:clr>
        </p15:guide>
        <p15:guide id="4" orient="horz" pos="13" userDrawn="1">
          <p15:clr>
            <a:srgbClr val="FBAE40"/>
          </p15:clr>
        </p15:guide>
        <p15:guide id="5" pos="28" userDrawn="1">
          <p15:clr>
            <a:srgbClr val="FBAE40"/>
          </p15:clr>
        </p15:guide>
        <p15:guide id="6" pos="4292"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33062" y="452500"/>
            <a:ext cx="6172200" cy="1651000"/>
          </a:xfrm>
          <a:prstGeom prst="rect">
            <a:avLst/>
          </a:prstGeom>
        </p:spPr>
        <p:txBody>
          <a:bodyPr vert="horz" lIns="91440" tIns="45720" rIns="91440" bIns="45720" rtlCol="0" anchor="ctr">
            <a:no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1832148" y="8481392"/>
            <a:ext cx="1600200" cy="527403"/>
          </a:xfrm>
          <a:prstGeom prst="rect">
            <a:avLst/>
          </a:prstGeom>
        </p:spPr>
        <p:txBody>
          <a:bodyPr vert="horz" lIns="91440" tIns="45720" rIns="91440" bIns="45720" rtlCol="0" anchor="ctr"/>
          <a:lstStyle>
            <a:lvl1pPr algn="l">
              <a:defRPr sz="1572">
                <a:solidFill>
                  <a:schemeClr val="tx1">
                    <a:tint val="75000"/>
                  </a:schemeClr>
                </a:solidFill>
                <a:latin typeface="メイリオ" panose="020B0604030504040204" pitchFamily="50" charset="-128"/>
                <a:ea typeface="メイリオ" panose="020B0604030504040204" pitchFamily="50" charset="-128"/>
              </a:defRPr>
            </a:lvl1pPr>
          </a:lstStyle>
          <a:p>
            <a:fld id="{A5A9D8A8-49EB-41C3-B21E-EA2729AB8A43}" type="datetime1">
              <a:rPr lang="ja-JP" altLang="en-US" smtClean="0"/>
              <a:t>2022/5/23</a:t>
            </a:fld>
            <a:endParaRPr lang="ja-JP" altLang="en-US"/>
          </a:p>
        </p:txBody>
      </p:sp>
      <p:sp>
        <p:nvSpPr>
          <p:cNvPr id="5" name="フッター プレースホルダー 4"/>
          <p:cNvSpPr>
            <a:spLocks noGrp="1"/>
          </p:cNvSpPr>
          <p:nvPr>
            <p:ph type="ftr" sz="quarter" idx="3"/>
          </p:nvPr>
        </p:nvSpPr>
        <p:spPr>
          <a:xfrm>
            <a:off x="-2403648" y="9181402"/>
            <a:ext cx="2171700" cy="527403"/>
          </a:xfrm>
          <a:prstGeom prst="rect">
            <a:avLst/>
          </a:prstGeom>
        </p:spPr>
        <p:txBody>
          <a:bodyPr vert="horz" lIns="91440" tIns="45720" rIns="91440" bIns="45720" rtlCol="0" anchor="ctr"/>
          <a:lstStyle>
            <a:lvl1pPr algn="ctr">
              <a:defRPr sz="1572">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スライド番号プレースホルダー 5"/>
          <p:cNvSpPr>
            <a:spLocks noGrp="1"/>
          </p:cNvSpPr>
          <p:nvPr>
            <p:ph type="sldNum" sz="quarter" idx="4"/>
          </p:nvPr>
        </p:nvSpPr>
        <p:spPr>
          <a:xfrm>
            <a:off x="9000" y="9684982"/>
            <a:ext cx="6840000" cy="221018"/>
          </a:xfrm>
          <a:prstGeom prst="rect">
            <a:avLst/>
          </a:prstGeom>
        </p:spPr>
        <p:txBody>
          <a:bodyPr vert="horz" lIns="36000" tIns="36000" rIns="36000" bIns="0" rtlCol="0" anchor="ctr">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smtClean="0"/>
              <a:t>- </a:t>
            </a:r>
            <a:fld id="{9E2A29CB-BA86-48A6-80E1-CB8750A963B5}" type="slidenum">
              <a:rPr lang="ja-JP" altLang="en-US" smtClean="0"/>
              <a:pPr/>
              <a:t>‹#›</a:t>
            </a:fld>
            <a:r>
              <a:rPr lang="ja-JP" altLang="en-US" smtClean="0"/>
              <a:t> </a:t>
            </a:r>
            <a:r>
              <a:rPr lang="en-US" altLang="ja-JP" smtClean="0"/>
              <a:t>-</a:t>
            </a:r>
            <a:endParaRPr lang="ja-JP" altLang="en-US" dirty="0"/>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1198083" rtl="0" eaLnBrk="1" latinLnBrk="0" hangingPunct="1">
        <a:spcBef>
          <a:spcPct val="0"/>
        </a:spcBef>
        <a:buNone/>
        <a:defRPr kumimoji="1" sz="3200" kern="1200">
          <a:solidFill>
            <a:schemeClr val="tx1"/>
          </a:solidFill>
          <a:latin typeface="メイリオ" panose="020B0604030504040204" pitchFamily="50" charset="-128"/>
          <a:ea typeface="メイリオ" panose="020B0604030504040204" pitchFamily="50" charset="-128"/>
          <a:cs typeface="+mj-cs"/>
        </a:defRPr>
      </a:lvl1pPr>
    </p:titleStyle>
    <p:bodyStyle>
      <a:lvl1pPr marL="449281" indent="-449281"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1pPr>
      <a:lvl2pPr marL="973443" indent="-374401"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497603"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2096644"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4pPr>
      <a:lvl5pPr marL="2695687"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5pPr>
      <a:lvl6pPr marL="3294726"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6pPr>
      <a:lvl7pPr marL="3893768"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7pPr>
      <a:lvl8pPr marL="4492809"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8pPr>
      <a:lvl9pPr marL="5091851"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9pPr>
    </p:bodyStyle>
    <p:otherStyle>
      <a:defPPr>
        <a:defRPr lang="ja-JP"/>
      </a:defPPr>
      <a:lvl1pPr marL="0" algn="l" defTabSz="1198083" rtl="0" eaLnBrk="1" latinLnBrk="0" hangingPunct="1">
        <a:defRPr kumimoji="1" sz="2359" kern="1200">
          <a:solidFill>
            <a:schemeClr val="tx1"/>
          </a:solidFill>
          <a:latin typeface="+mn-lt"/>
          <a:ea typeface="+mn-ea"/>
          <a:cs typeface="+mn-cs"/>
        </a:defRPr>
      </a:lvl1pPr>
      <a:lvl2pPr marL="599042" algn="l" defTabSz="1198083" rtl="0" eaLnBrk="1" latinLnBrk="0" hangingPunct="1">
        <a:defRPr kumimoji="1" sz="2359" kern="1200">
          <a:solidFill>
            <a:schemeClr val="tx1"/>
          </a:solidFill>
          <a:latin typeface="+mn-lt"/>
          <a:ea typeface="+mn-ea"/>
          <a:cs typeface="+mn-cs"/>
        </a:defRPr>
      </a:lvl2pPr>
      <a:lvl3pPr marL="1198083" algn="l" defTabSz="1198083" rtl="0" eaLnBrk="1" latinLnBrk="0" hangingPunct="1">
        <a:defRPr kumimoji="1" sz="2359" kern="1200">
          <a:solidFill>
            <a:schemeClr val="tx1"/>
          </a:solidFill>
          <a:latin typeface="+mn-lt"/>
          <a:ea typeface="+mn-ea"/>
          <a:cs typeface="+mn-cs"/>
        </a:defRPr>
      </a:lvl3pPr>
      <a:lvl4pPr marL="1797124" algn="l" defTabSz="1198083" rtl="0" eaLnBrk="1" latinLnBrk="0" hangingPunct="1">
        <a:defRPr kumimoji="1" sz="2359" kern="1200">
          <a:solidFill>
            <a:schemeClr val="tx1"/>
          </a:solidFill>
          <a:latin typeface="+mn-lt"/>
          <a:ea typeface="+mn-ea"/>
          <a:cs typeface="+mn-cs"/>
        </a:defRPr>
      </a:lvl4pPr>
      <a:lvl5pPr marL="2396165" algn="l" defTabSz="1198083" rtl="0" eaLnBrk="1" latinLnBrk="0" hangingPunct="1">
        <a:defRPr kumimoji="1" sz="2359" kern="1200">
          <a:solidFill>
            <a:schemeClr val="tx1"/>
          </a:solidFill>
          <a:latin typeface="+mn-lt"/>
          <a:ea typeface="+mn-ea"/>
          <a:cs typeface="+mn-cs"/>
        </a:defRPr>
      </a:lvl5pPr>
      <a:lvl6pPr marL="2995206" algn="l" defTabSz="1198083" rtl="0" eaLnBrk="1" latinLnBrk="0" hangingPunct="1">
        <a:defRPr kumimoji="1" sz="2359" kern="1200">
          <a:solidFill>
            <a:schemeClr val="tx1"/>
          </a:solidFill>
          <a:latin typeface="+mn-lt"/>
          <a:ea typeface="+mn-ea"/>
          <a:cs typeface="+mn-cs"/>
        </a:defRPr>
      </a:lvl6pPr>
      <a:lvl7pPr marL="3594247" algn="l" defTabSz="1198083" rtl="0" eaLnBrk="1" latinLnBrk="0" hangingPunct="1">
        <a:defRPr kumimoji="1" sz="2359" kern="1200">
          <a:solidFill>
            <a:schemeClr val="tx1"/>
          </a:solidFill>
          <a:latin typeface="+mn-lt"/>
          <a:ea typeface="+mn-ea"/>
          <a:cs typeface="+mn-cs"/>
        </a:defRPr>
      </a:lvl7pPr>
      <a:lvl8pPr marL="4193290" algn="l" defTabSz="1198083" rtl="0" eaLnBrk="1" latinLnBrk="0" hangingPunct="1">
        <a:defRPr kumimoji="1" sz="2359" kern="1200">
          <a:solidFill>
            <a:schemeClr val="tx1"/>
          </a:solidFill>
          <a:latin typeface="+mn-lt"/>
          <a:ea typeface="+mn-ea"/>
          <a:cs typeface="+mn-cs"/>
        </a:defRPr>
      </a:lvl8pPr>
      <a:lvl9pPr marL="4792330" algn="l" defTabSz="1198083" rtl="0" eaLnBrk="1" latinLnBrk="0" hangingPunct="1">
        <a:defRPr kumimoji="1" sz="23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6.jpeg"/><Relationship Id="rId13" Type="http://schemas.openxmlformats.org/officeDocument/2006/relationships/image" Target="../media/image21.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14.jpe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3936" y="1424608"/>
            <a:ext cx="6861936" cy="8280860"/>
          </a:xfrm>
          <a:prstGeom prst="rect">
            <a:avLst/>
          </a:prstGeom>
          <a:solidFill>
            <a:srgbClr val="FFFF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u="sng" dirty="0">
              <a:solidFill>
                <a:schemeClr val="tx1"/>
              </a:solidFill>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12477" y="175320"/>
            <a:ext cx="6860559" cy="457200"/>
          </a:xfrm>
          <a:prstGeom prst="rect">
            <a:avLst/>
          </a:prstGeom>
          <a:noFill/>
        </p:spPr>
        <p:txBody>
          <a:bodyPr wrap="none" lIns="108000" tIns="72000" rIns="72000" bIns="36000" rtlCol="0" anchor="ctr">
            <a:noAutofit/>
          </a:bodyPr>
          <a:lstStyle/>
          <a:p>
            <a:r>
              <a:rPr lang="ja-JP" altLang="en-US" sz="1200" b="1" spc="-40" dirty="0" smtClean="0">
                <a:solidFill>
                  <a:schemeClr val="bg1"/>
                </a:solidFill>
                <a:latin typeface="メイリオ" panose="020B0604030504040204" pitchFamily="50" charset="-128"/>
                <a:ea typeface="メイリオ" panose="020B0604030504040204" pitchFamily="50" charset="-128"/>
              </a:rPr>
              <a:t>　　</a:t>
            </a:r>
            <a:r>
              <a:rPr lang="ja-JP" altLang="en-US" sz="3200" b="1" spc="300" dirty="0" smtClean="0">
                <a:solidFill>
                  <a:srgbClr val="92D050"/>
                </a:solidFill>
                <a:latin typeface="メイリオ" panose="020B0604030504040204" pitchFamily="50" charset="-128"/>
                <a:ea typeface="メイリオ" panose="020B0604030504040204" pitchFamily="50" charset="-128"/>
              </a:rPr>
              <a:t>主</a:t>
            </a:r>
            <a:r>
              <a:rPr lang="ja-JP" altLang="en-US" sz="3200" b="1" spc="300" dirty="0">
                <a:solidFill>
                  <a:srgbClr val="92D050"/>
                </a:solidFill>
                <a:latin typeface="メイリオ" panose="020B0604030504040204" pitchFamily="50" charset="-128"/>
                <a:ea typeface="メイリオ" panose="020B0604030504040204" pitchFamily="50" charset="-128"/>
              </a:rPr>
              <a:t>な相談窓口</a:t>
            </a:r>
            <a:r>
              <a:rPr lang="ja-JP" altLang="en-US" sz="3200" b="1" spc="300" dirty="0" smtClean="0">
                <a:solidFill>
                  <a:srgbClr val="92D050"/>
                </a:solidFill>
                <a:latin typeface="メイリオ" panose="020B0604030504040204" pitchFamily="50" charset="-128"/>
                <a:ea typeface="メイリオ" panose="020B0604030504040204" pitchFamily="50" charset="-128"/>
              </a:rPr>
              <a:t>一覧</a:t>
            </a:r>
            <a:endParaRPr lang="ja-JP" altLang="en-US" sz="3200" b="1" spc="300" dirty="0">
              <a:solidFill>
                <a:srgbClr val="92D050"/>
              </a:solidFill>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11179" y="9561512"/>
            <a:ext cx="6869179" cy="352013"/>
          </a:xfrm>
          <a:prstGeom prst="rect">
            <a:avLst/>
          </a:prstGeom>
          <a:solidFill>
            <a:srgbClr val="92D050"/>
          </a:solidFill>
        </p:spPr>
        <p:txBody>
          <a:bodyPr wrap="none" lIns="108000" tIns="72000" rIns="72000" bIns="36000" rtlCol="0" anchor="ctr">
            <a:noAutofit/>
          </a:bodyPr>
          <a:lstStyle/>
          <a:p>
            <a:pPr algn="ctr"/>
            <a:r>
              <a:rPr lang="ja-JP" altLang="en-US" sz="1200" b="1" spc="-40" dirty="0" smtClean="0">
                <a:solidFill>
                  <a:schemeClr val="bg1"/>
                </a:solidFill>
                <a:latin typeface="メイリオ" panose="020B0604030504040204" pitchFamily="50" charset="-128"/>
                <a:ea typeface="メイリオ" panose="020B0604030504040204" pitchFamily="50" charset="-128"/>
              </a:rPr>
              <a:t>　</a:t>
            </a:r>
            <a:r>
              <a:rPr lang="ja-JP" altLang="en-US" sz="1400" b="1" spc="-40" dirty="0" smtClean="0">
                <a:solidFill>
                  <a:schemeClr val="bg1"/>
                </a:solidFill>
                <a:latin typeface="メイリオ" panose="020B0604030504040204" pitchFamily="50" charset="-128"/>
                <a:ea typeface="メイリオ" panose="020B0604030504040204" pitchFamily="50" charset="-128"/>
              </a:rPr>
              <a:t>奈良県精神保健福祉センター　お問い合わせ　</a:t>
            </a:r>
            <a:r>
              <a:rPr lang="en-US" altLang="ja-JP" sz="1400" b="1" spc="-40" dirty="0" smtClean="0">
                <a:solidFill>
                  <a:schemeClr val="bg1"/>
                </a:solidFill>
                <a:latin typeface="メイリオ" panose="020B0604030504040204" pitchFamily="50" charset="-128"/>
                <a:ea typeface="メイリオ" panose="020B0604030504040204" pitchFamily="50" charset="-128"/>
              </a:rPr>
              <a:t>TEL</a:t>
            </a:r>
            <a:r>
              <a:rPr lang="ja-JP" altLang="en-US" sz="1400" b="1" spc="-40" dirty="0" smtClean="0">
                <a:solidFill>
                  <a:schemeClr val="bg1"/>
                </a:solidFill>
                <a:latin typeface="メイリオ" panose="020B0604030504040204" pitchFamily="50" charset="-128"/>
                <a:ea typeface="メイリオ" panose="020B0604030504040204" pitchFamily="50" charset="-128"/>
              </a:rPr>
              <a:t>　</a:t>
            </a:r>
            <a:r>
              <a:rPr lang="en-US" altLang="ja-JP" sz="1400" b="1" spc="-40" dirty="0" smtClean="0">
                <a:solidFill>
                  <a:schemeClr val="bg1"/>
                </a:solidFill>
                <a:latin typeface="メイリオ" panose="020B0604030504040204" pitchFamily="50" charset="-128"/>
                <a:ea typeface="メイリオ" panose="020B0604030504040204" pitchFamily="50" charset="-128"/>
              </a:rPr>
              <a:t>0744</a:t>
            </a:r>
            <a:r>
              <a:rPr lang="ja-JP" altLang="en-US" sz="1400" b="1" spc="-40" dirty="0" smtClean="0">
                <a:solidFill>
                  <a:schemeClr val="bg1"/>
                </a:solidFill>
                <a:latin typeface="メイリオ" panose="020B0604030504040204" pitchFamily="50" charset="-128"/>
                <a:ea typeface="メイリオ" panose="020B0604030504040204" pitchFamily="50" charset="-128"/>
              </a:rPr>
              <a:t>－</a:t>
            </a:r>
            <a:r>
              <a:rPr lang="en-US" altLang="ja-JP" sz="1400" b="1" spc="-40" dirty="0" smtClean="0">
                <a:solidFill>
                  <a:schemeClr val="bg1"/>
                </a:solidFill>
                <a:latin typeface="メイリオ" panose="020B0604030504040204" pitchFamily="50" charset="-128"/>
                <a:ea typeface="メイリオ" panose="020B0604030504040204" pitchFamily="50" charset="-128"/>
              </a:rPr>
              <a:t>47</a:t>
            </a:r>
            <a:r>
              <a:rPr lang="ja-JP" altLang="en-US" sz="1400" b="1" spc="-40" dirty="0" smtClean="0">
                <a:solidFill>
                  <a:schemeClr val="bg1"/>
                </a:solidFill>
                <a:latin typeface="メイリオ" panose="020B0604030504040204" pitchFamily="50" charset="-128"/>
                <a:ea typeface="メイリオ" panose="020B0604030504040204" pitchFamily="50" charset="-128"/>
              </a:rPr>
              <a:t>－</a:t>
            </a:r>
            <a:r>
              <a:rPr lang="en-US" altLang="ja-JP" sz="1400" b="1" spc="-40" dirty="0" smtClean="0">
                <a:solidFill>
                  <a:schemeClr val="bg1"/>
                </a:solidFill>
                <a:latin typeface="メイリオ" panose="020B0604030504040204" pitchFamily="50" charset="-128"/>
                <a:ea typeface="メイリオ" panose="020B0604030504040204" pitchFamily="50" charset="-128"/>
              </a:rPr>
              <a:t>2251</a:t>
            </a:r>
            <a:endParaRPr lang="ja-JP" altLang="en-US" sz="1400" b="1" spc="-40" dirty="0">
              <a:solidFill>
                <a:schemeClr val="bg1"/>
              </a:solidFill>
              <a:latin typeface="メイリオ" panose="020B0604030504040204" pitchFamily="50" charset="-128"/>
              <a:ea typeface="メイリオ" panose="020B0604030504040204" pitchFamily="50" charset="-128"/>
            </a:endParaRPr>
          </a:p>
        </p:txBody>
      </p:sp>
      <p:sp>
        <p:nvSpPr>
          <p:cNvPr id="89" name="テキスト ボックス 88"/>
          <p:cNvSpPr txBox="1"/>
          <p:nvPr/>
        </p:nvSpPr>
        <p:spPr>
          <a:xfrm>
            <a:off x="-3935" y="1388604"/>
            <a:ext cx="6861936" cy="357284"/>
          </a:xfrm>
          <a:prstGeom prst="rect">
            <a:avLst/>
          </a:prstGeom>
          <a:solidFill>
            <a:srgbClr val="FF0066"/>
          </a:solidFill>
        </p:spPr>
        <p:txBody>
          <a:bodyPr wrap="none" lIns="108000" tIns="72000" rIns="72000" bIns="36000" rtlCol="0" anchor="ctr">
            <a:noAutofit/>
          </a:bodyPr>
          <a:lstStyle/>
          <a:p>
            <a:r>
              <a:rPr lang="ja-JP" altLang="en-US" sz="1800" b="1" spc="-40" dirty="0" smtClean="0">
                <a:solidFill>
                  <a:schemeClr val="bg1"/>
                </a:solidFill>
                <a:latin typeface="メイリオ" panose="020B0604030504040204" pitchFamily="50" charset="-128"/>
                <a:ea typeface="メイリオ" panose="020B0604030504040204" pitchFamily="50" charset="-128"/>
              </a:rPr>
              <a:t>　電話相談</a:t>
            </a:r>
            <a:r>
              <a:rPr lang="ja-JP" altLang="en-US" sz="1600" b="1" spc="-40" dirty="0" smtClean="0">
                <a:solidFill>
                  <a:schemeClr val="bg1"/>
                </a:solidFill>
                <a:latin typeface="メイリオ" panose="020B0604030504040204" pitchFamily="50" charset="-128"/>
                <a:ea typeface="メイリオ" panose="020B0604030504040204" pitchFamily="50" charset="-128"/>
              </a:rPr>
              <a:t>　</a:t>
            </a:r>
            <a:r>
              <a:rPr lang="ja-JP" altLang="en-US" sz="1000" spc="-40" dirty="0" smtClean="0">
                <a:solidFill>
                  <a:schemeClr val="bg1"/>
                </a:solidFill>
                <a:latin typeface="メイリオ" panose="020B0604030504040204" pitchFamily="50" charset="-128"/>
                <a:ea typeface="メイリオ" panose="020B0604030504040204" pitchFamily="50" charset="-128"/>
              </a:rPr>
              <a:t>裏面</a:t>
            </a:r>
            <a:r>
              <a:rPr lang="ja-JP" altLang="en-US" sz="1000" spc="-40" dirty="0">
                <a:solidFill>
                  <a:schemeClr val="bg1"/>
                </a:solidFill>
                <a:latin typeface="メイリオ" panose="020B0604030504040204" pitchFamily="50" charset="-128"/>
                <a:ea typeface="メイリオ" panose="020B0604030504040204" pitchFamily="50" charset="-128"/>
              </a:rPr>
              <a:t>の「地域の</a:t>
            </a:r>
            <a:r>
              <a:rPr lang="ja-JP" altLang="en-US" sz="1000" spc="-40" dirty="0" smtClean="0">
                <a:solidFill>
                  <a:schemeClr val="bg1"/>
                </a:solidFill>
                <a:latin typeface="メイリオ" panose="020B0604030504040204" pitchFamily="50" charset="-128"/>
                <a:ea typeface="メイリオ" panose="020B0604030504040204" pitchFamily="50" charset="-128"/>
              </a:rPr>
              <a:t>相談窓口」 </a:t>
            </a:r>
            <a:r>
              <a:rPr lang="ja-JP" altLang="en-US" sz="1000" spc="-40" dirty="0">
                <a:solidFill>
                  <a:schemeClr val="bg1"/>
                </a:solidFill>
                <a:latin typeface="メイリオ" panose="020B0604030504040204" pitchFamily="50" charset="-128"/>
                <a:ea typeface="メイリオ" panose="020B0604030504040204" pitchFamily="50" charset="-128"/>
              </a:rPr>
              <a:t>「</a:t>
            </a:r>
            <a:r>
              <a:rPr lang="en-US" altLang="ja-JP" sz="1000" spc="-40" dirty="0" smtClean="0">
                <a:solidFill>
                  <a:schemeClr val="bg1"/>
                </a:solidFill>
                <a:latin typeface="メイリオ" panose="020B0604030504040204" pitchFamily="50" charset="-128"/>
                <a:ea typeface="メイリオ" panose="020B0604030504040204" pitchFamily="50" charset="-128"/>
              </a:rPr>
              <a:t>SNS</a:t>
            </a:r>
            <a:r>
              <a:rPr lang="ja-JP" altLang="en-US" sz="1000" spc="-40" dirty="0" smtClean="0">
                <a:solidFill>
                  <a:schemeClr val="bg1"/>
                </a:solidFill>
                <a:latin typeface="メイリオ" panose="020B0604030504040204" pitchFamily="50" charset="-128"/>
                <a:ea typeface="メイリオ" panose="020B0604030504040204" pitchFamily="50" charset="-128"/>
              </a:rPr>
              <a:t>相談窓口」もご覧ください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312537" y="596516"/>
            <a:ext cx="5132687" cy="704925"/>
            <a:chOff x="312537" y="624153"/>
            <a:chExt cx="5132687" cy="676993"/>
          </a:xfrm>
        </p:grpSpPr>
        <p:sp>
          <p:nvSpPr>
            <p:cNvPr id="11" name="角丸四角形吹き出し 10"/>
            <p:cNvSpPr/>
            <p:nvPr/>
          </p:nvSpPr>
          <p:spPr>
            <a:xfrm>
              <a:off x="312537" y="624153"/>
              <a:ext cx="5016541" cy="676993"/>
            </a:xfrm>
            <a:prstGeom prst="wedgeRoundRectCallout">
              <a:avLst>
                <a:gd name="adj1" fmla="val 55773"/>
                <a:gd name="adj2" fmla="val 32156"/>
                <a:gd name="adj3" fmla="val 16667"/>
              </a:avLst>
            </a:prstGeom>
            <a:solidFill>
              <a:srgbClr val="CCFF99">
                <a:alpha val="50000"/>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393473" y="703064"/>
              <a:ext cx="5051751" cy="5186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もしあなたが先の見えない</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不安</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や、</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生きづらさを感じるなど</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の</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様々な</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こころの</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悩み</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を抱えていたら、その悩みを</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相談し</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てみませんか。</a:t>
              </a:r>
              <a:endParaRPr lang="en-US" altLang="ja-JP" sz="1200" dirty="0" smtClean="0">
                <a:solidFill>
                  <a:schemeClr val="accent3">
                    <a:lumMod val="50000"/>
                  </a:schemeClr>
                </a:solidFill>
                <a:latin typeface="メイリオ" panose="020B0604030504040204" pitchFamily="50" charset="-128"/>
                <a:ea typeface="メイリオ" panose="020B0604030504040204" pitchFamily="50" charset="-128"/>
              </a:endParaRPr>
            </a:p>
            <a:p>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電話では相談しづらい方には、</a:t>
              </a:r>
              <a:r>
                <a:rPr lang="en-US" altLang="ja-JP" sz="1200" dirty="0" smtClean="0">
                  <a:solidFill>
                    <a:schemeClr val="accent3">
                      <a:lumMod val="50000"/>
                    </a:schemeClr>
                  </a:solidFill>
                  <a:latin typeface="メイリオ" panose="020B0604030504040204" pitchFamily="50" charset="-128"/>
                  <a:ea typeface="メイリオ" panose="020B0604030504040204" pitchFamily="50" charset="-128"/>
                </a:rPr>
                <a:t>LINE</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などの</a:t>
              </a:r>
              <a:r>
                <a:rPr lang="en-US" altLang="ja-JP" sz="1200" dirty="0" smtClean="0">
                  <a:solidFill>
                    <a:schemeClr val="accent3">
                      <a:lumMod val="50000"/>
                    </a:schemeClr>
                  </a:solidFill>
                  <a:latin typeface="メイリオ" panose="020B0604030504040204" pitchFamily="50" charset="-128"/>
                  <a:ea typeface="メイリオ" panose="020B0604030504040204" pitchFamily="50" charset="-128"/>
                </a:rPr>
                <a:t>SNS</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でも相談できます。</a:t>
              </a:r>
              <a:endParaRPr lang="en-US" altLang="ja-JP" sz="1200" dirty="0">
                <a:solidFill>
                  <a:schemeClr val="accent3">
                    <a:lumMod val="50000"/>
                  </a:schemeClr>
                </a:solidFill>
                <a:latin typeface="メイリオ" panose="020B0604030504040204" pitchFamily="50" charset="-128"/>
                <a:ea typeface="メイリオ" panose="020B0604030504040204" pitchFamily="50" charset="-128"/>
              </a:endParaRPr>
            </a:p>
          </p:txBody>
        </p:sp>
      </p:grpSp>
      <p:sp>
        <p:nvSpPr>
          <p:cNvPr id="41" name="角丸四角形 40"/>
          <p:cNvSpPr/>
          <p:nvPr/>
        </p:nvSpPr>
        <p:spPr>
          <a:xfrm>
            <a:off x="257844" y="2024381"/>
            <a:ext cx="6375512" cy="1236431"/>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149914" y="1856656"/>
            <a:ext cx="6227305"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510186" y="2324708"/>
            <a:ext cx="6015758" cy="344128"/>
          </a:xfrm>
          <a:prstGeom prst="rect">
            <a:avLst/>
          </a:prstGeom>
        </p:spPr>
        <p:txBody>
          <a:bodyPr wrap="square" lIns="0" tIns="36000" rIns="0" bIns="0">
            <a:spAutoFit/>
          </a:bodyPr>
          <a:lstStyle/>
          <a:p>
            <a:r>
              <a:rPr lang="ja-JP" altLang="en-US" sz="1000" spc="-30" dirty="0" smtClean="0">
                <a:latin typeface="メイリオ" panose="020B0604030504040204" pitchFamily="50" charset="-128"/>
                <a:ea typeface="メイリオ" panose="020B0604030504040204" pitchFamily="50" charset="-128"/>
              </a:rPr>
              <a:t>電話を</a:t>
            </a:r>
            <a:r>
              <a:rPr lang="ja-JP" altLang="en-US" sz="1000" spc="-30" dirty="0">
                <a:latin typeface="メイリオ" panose="020B0604030504040204" pitchFamily="50" charset="-128"/>
                <a:ea typeface="メイリオ" panose="020B0604030504040204" pitchFamily="50" charset="-128"/>
              </a:rPr>
              <a:t>かけた</a:t>
            </a:r>
            <a:r>
              <a:rPr lang="ja-JP" altLang="en-US" sz="1000" spc="-30" dirty="0" smtClean="0">
                <a:latin typeface="メイリオ" panose="020B0604030504040204" pitchFamily="50" charset="-128"/>
                <a:ea typeface="メイリオ" panose="020B0604030504040204" pitchFamily="50" charset="-128"/>
              </a:rPr>
              <a:t>所在地の都道府県・政令指定都市が実施している「こころの健康電話相談」等の</a:t>
            </a:r>
            <a:endParaRPr lang="en-US" altLang="ja-JP" sz="1000" spc="-30" dirty="0" smtClean="0">
              <a:latin typeface="メイリオ" panose="020B0604030504040204" pitchFamily="50" charset="-128"/>
              <a:ea typeface="メイリオ" panose="020B0604030504040204" pitchFamily="50" charset="-128"/>
            </a:endParaRPr>
          </a:p>
          <a:p>
            <a:r>
              <a:rPr lang="ja-JP" altLang="en-US" sz="1000" spc="-30" dirty="0" smtClean="0">
                <a:latin typeface="メイリオ" panose="020B0604030504040204" pitchFamily="50" charset="-128"/>
                <a:ea typeface="メイリオ" panose="020B0604030504040204" pitchFamily="50" charset="-128"/>
              </a:rPr>
              <a:t>公的な相談機関に接続します。</a:t>
            </a:r>
            <a:endParaRPr lang="en-US" altLang="ja-JP" sz="1000" spc="-30" dirty="0" smtClean="0">
              <a:latin typeface="メイリオ" panose="020B0604030504040204" pitchFamily="50" charset="-128"/>
              <a:ea typeface="メイリオ" panose="020B0604030504040204" pitchFamily="50" charset="-128"/>
            </a:endParaRPr>
          </a:p>
        </p:txBody>
      </p:sp>
      <p:sp>
        <p:nvSpPr>
          <p:cNvPr id="44" name="正方形/長方形 43"/>
          <p:cNvSpPr/>
          <p:nvPr/>
        </p:nvSpPr>
        <p:spPr>
          <a:xfrm>
            <a:off x="512676" y="2767732"/>
            <a:ext cx="5055994" cy="421072"/>
          </a:xfrm>
          <a:prstGeom prst="rect">
            <a:avLst/>
          </a:prstGeom>
        </p:spPr>
        <p:txBody>
          <a:bodyPr wrap="square" lIns="0" tIns="36000" rIns="0" bIns="0">
            <a:spAutoFit/>
          </a:bodyPr>
          <a:lstStyle/>
          <a:p>
            <a:pPr>
              <a:lnSpc>
                <a:spcPts val="10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0570-064-556</a:t>
            </a:r>
            <a:r>
              <a:rPr lang="en-US" altLang="ja-JP" sz="1600" b="1" dirty="0" smtClean="0">
                <a:latin typeface="メイリオ" panose="020B0604030504040204" pitchFamily="50" charset="-128"/>
                <a:ea typeface="メイリオ" panose="020B0604030504040204" pitchFamily="50" charset="-128"/>
              </a:rPr>
              <a:t> </a:t>
            </a:r>
          </a:p>
          <a:p>
            <a:pPr>
              <a:lnSpc>
                <a:spcPts val="1000"/>
              </a:lnSpc>
            </a:pP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endParaRPr>
          </a:p>
          <a:p>
            <a:pPr>
              <a:lnSpc>
                <a:spcPts val="1000"/>
              </a:lnSpc>
            </a:pPr>
            <a:r>
              <a:rPr lang="en-US" altLang="ja-JP" sz="800" spc="-30" dirty="0" smtClean="0">
                <a:latin typeface="メイリオ" panose="020B0604030504040204" pitchFamily="50" charset="-128"/>
                <a:ea typeface="メイリオ" panose="020B0604030504040204" pitchFamily="50" charset="-128"/>
              </a:rPr>
              <a:t>   https</a:t>
            </a:r>
            <a:r>
              <a:rPr lang="en-US" altLang="ja-JP" sz="800" spc="-30" dirty="0">
                <a:latin typeface="メイリオ" panose="020B0604030504040204" pitchFamily="50" charset="-128"/>
                <a:ea typeface="メイリオ" panose="020B0604030504040204" pitchFamily="50" charset="-128"/>
              </a:rPr>
              <a:t>://www.mhlw.go.jp/stf/seisakunitsuite/bunya/hukushi_kaigo/seikatsuhogo/jisatsu/kokoro_dial.html</a:t>
            </a:r>
            <a:endParaRPr lang="ja-JP" altLang="en-US" sz="800" spc="-30" dirty="0">
              <a:latin typeface="メイリオ" panose="020B0604030504040204" pitchFamily="50" charset="-128"/>
              <a:ea typeface="メイリオ" panose="020B0604030504040204" pitchFamily="50" charset="-128"/>
            </a:endParaRPr>
          </a:p>
        </p:txBody>
      </p:sp>
      <p:sp>
        <p:nvSpPr>
          <p:cNvPr id="45" name="正方形/長方形 44"/>
          <p:cNvSpPr/>
          <p:nvPr/>
        </p:nvSpPr>
        <p:spPr>
          <a:xfrm>
            <a:off x="281002" y="1918567"/>
            <a:ext cx="2908933"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smtClean="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こころ</a:t>
            </a:r>
            <a:r>
              <a:rPr lang="ja-JP" altLang="en-US" sz="1600" b="1" dirty="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の健康相談統一</a:t>
            </a:r>
            <a:r>
              <a:rPr lang="ja-JP" altLang="en-US" sz="1600" b="1" dirty="0" smtClean="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ダイヤル</a:t>
            </a:r>
            <a:endParaRPr lang="en-US" altLang="ja-JP" sz="1600" dirty="0" smtClean="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endParaRPr>
          </a:p>
        </p:txBody>
      </p:sp>
      <p:sp>
        <p:nvSpPr>
          <p:cNvPr id="56" name="正方形/長方形 55"/>
          <p:cNvSpPr/>
          <p:nvPr/>
        </p:nvSpPr>
        <p:spPr>
          <a:xfrm>
            <a:off x="3140968" y="2562832"/>
            <a:ext cx="1811657" cy="344128"/>
          </a:xfrm>
          <a:prstGeom prst="rect">
            <a:avLst/>
          </a:prstGeom>
          <a:solidFill>
            <a:srgbClr val="FFFFCC"/>
          </a:solidFill>
        </p:spPr>
        <p:txBody>
          <a:bodyPr wrap="square" lIns="0" tIns="36000" rIns="0" bIns="0">
            <a:spAutoFit/>
          </a:bodyPr>
          <a:lstStyle/>
          <a:p>
            <a:r>
              <a:rPr lang="ja-JP" altLang="en-US" sz="1000" dirty="0" smtClean="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相談対応の曜日・時間は</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自治体によって異なります。</a:t>
            </a:r>
            <a:endParaRPr lang="ja-JP" altLang="en-US" sz="1000" spc="-30" dirty="0">
              <a:latin typeface="メイリオ" panose="020B0604030504040204" pitchFamily="50" charset="-128"/>
              <a:ea typeface="メイリオ" panose="020B0604030504040204" pitchFamily="50" charset="-128"/>
            </a:endParaRPr>
          </a:p>
        </p:txBody>
      </p:sp>
      <p:grpSp>
        <p:nvGrpSpPr>
          <p:cNvPr id="14" name="グループ化 13"/>
          <p:cNvGrpSpPr/>
          <p:nvPr/>
        </p:nvGrpSpPr>
        <p:grpSpPr>
          <a:xfrm>
            <a:off x="149914" y="6537176"/>
            <a:ext cx="6483442" cy="1606037"/>
            <a:chOff x="149914" y="6512857"/>
            <a:chExt cx="6483442" cy="1606037"/>
          </a:xfrm>
        </p:grpSpPr>
        <p:sp>
          <p:nvSpPr>
            <p:cNvPr id="26" name="角丸四角形 25"/>
            <p:cNvSpPr/>
            <p:nvPr/>
          </p:nvSpPr>
          <p:spPr>
            <a:xfrm>
              <a:off x="257844" y="6662488"/>
              <a:ext cx="6375512" cy="1353310"/>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149914" y="6512857"/>
              <a:ext cx="6227305"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492478" y="7041232"/>
              <a:ext cx="6015757" cy="1077662"/>
            </a:xfrm>
            <a:prstGeom prst="rect">
              <a:avLst/>
            </a:prstGeom>
          </p:spPr>
          <p:txBody>
            <a:bodyPr wrap="square" lIns="0" tIns="36000" rIns="0" bIns="0">
              <a:spAutoFit/>
            </a:bodyPr>
            <a:lstStyle/>
            <a:p>
              <a:pPr>
                <a:lnSpc>
                  <a:spcPts val="1000"/>
                </a:lnSpc>
              </a:pPr>
              <a:r>
                <a:rPr lang="ja-JP" altLang="en-US" sz="1200" b="1" dirty="0" smtClean="0">
                  <a:latin typeface="メイリオ" panose="020B0604030504040204" pitchFamily="50" charset="-128"/>
                  <a:ea typeface="メイリオ" panose="020B0604030504040204" pitchFamily="50" charset="-128"/>
                </a:rPr>
                <a:t>　</a:t>
              </a:r>
              <a:r>
                <a:rPr lang="ja-JP" altLang="en-US" sz="1050" b="1" dirty="0" smtClean="0">
                  <a:latin typeface="メイリオ" panose="020B0604030504040204" pitchFamily="50" charset="-128"/>
                  <a:ea typeface="メイリオ"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endParaRPr>
            </a:p>
            <a:p>
              <a:pPr>
                <a:lnSpc>
                  <a:spcPts val="2000"/>
                </a:lnSpc>
              </a:pPr>
              <a:r>
                <a:rPr lang="ja-JP" altLang="en-US" sz="1200" b="1" dirty="0" smtClean="0">
                  <a:solidFill>
                    <a:srgbClr val="FF99CC"/>
                  </a:solidFill>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pPr>
                <a:lnSpc>
                  <a:spcPts val="18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0120-783-556</a:t>
              </a:r>
              <a:r>
                <a:rPr lang="en-US" altLang="ja-JP" sz="2000" b="1" dirty="0" smtClean="0">
                  <a:latin typeface="メイリオ" panose="020B0604030504040204" pitchFamily="50" charset="-128"/>
                  <a:ea typeface="メイリオ" panose="020B0604030504040204" pitchFamily="50" charset="-128"/>
                </a:rPr>
                <a:t> </a:t>
              </a:r>
              <a:endParaRPr lang="en-US" altLang="ja-JP" sz="2000" b="1" dirty="0" smtClean="0">
                <a:solidFill>
                  <a:srgbClr val="C00000"/>
                </a:solidFill>
                <a:latin typeface="メイリオ" panose="020B0604030504040204" pitchFamily="50" charset="-128"/>
                <a:ea typeface="メイリオ" panose="020B0604030504040204" pitchFamily="50" charset="-128"/>
              </a:endParaRP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smtClean="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https</a:t>
              </a:r>
              <a:r>
                <a:rPr lang="en-US" altLang="ja-JP" sz="800" dirty="0">
                  <a:latin typeface="メイリオ" panose="020B0604030504040204" pitchFamily="50" charset="-128"/>
                  <a:ea typeface="メイリオ" panose="020B0604030504040204" pitchFamily="50" charset="-128"/>
                </a:rPr>
                <a:t>://www.inochinodenwa.org</a:t>
              </a:r>
              <a:r>
                <a:rPr lang="en-US" altLang="ja-JP" sz="800" dirty="0" smtClean="0">
                  <a:latin typeface="メイリオ" panose="020B0604030504040204" pitchFamily="50" charset="-128"/>
                  <a:ea typeface="メイリオ" panose="020B0604030504040204" pitchFamily="50" charset="-128"/>
                </a:rPr>
                <a:t>/</a:t>
              </a:r>
            </a:p>
            <a:p>
              <a:endParaRPr lang="ja-JP" altLang="en-US" sz="1100" spc="-30" dirty="0">
                <a:latin typeface="メイリオ" panose="020B0604030504040204" pitchFamily="50" charset="-128"/>
                <a:ea typeface="メイリオ" panose="020B0604030504040204" pitchFamily="50" charset="-128"/>
              </a:endParaRPr>
            </a:p>
          </p:txBody>
        </p:sp>
        <p:sp>
          <p:nvSpPr>
            <p:cNvPr id="30" name="正方形/長方形 29"/>
            <p:cNvSpPr/>
            <p:nvPr/>
          </p:nvSpPr>
          <p:spPr>
            <a:xfrm>
              <a:off x="281002" y="6574768"/>
              <a:ext cx="4090346"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いのち</a:t>
              </a:r>
              <a:r>
                <a:rPr lang="ja-JP" altLang="en-US"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の</a:t>
              </a:r>
              <a:r>
                <a:rPr lang="ja-JP" altLang="en-US"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電話</a:t>
              </a:r>
              <a:r>
                <a:rPr lang="ja-JP" altLang="en-US" sz="1200" dirty="0" smtClean="0">
                  <a:solidFill>
                    <a:schemeClr val="bg1"/>
                  </a:solidFill>
                  <a:latin typeface="メイリオ" panose="020B0604030504040204" pitchFamily="50" charset="-128"/>
                  <a:ea typeface="メイリオ" panose="020B0604030504040204" pitchFamily="50" charset="-128"/>
                </a:rPr>
                <a:t>（</a:t>
              </a:r>
              <a:r>
                <a:rPr lang="ja-JP" altLang="en-US" sz="1200" dirty="0">
                  <a:solidFill>
                    <a:schemeClr val="bg1"/>
                  </a:solidFill>
                  <a:latin typeface="メイリオ" panose="020B0604030504040204" pitchFamily="50" charset="-128"/>
                  <a:ea typeface="メイリオ" panose="020B0604030504040204" pitchFamily="50" charset="-128"/>
                </a:rPr>
                <a:t>一般社団</a:t>
              </a:r>
              <a:r>
                <a:rPr lang="ja-JP" altLang="en-US" sz="1200" dirty="0" smtClean="0">
                  <a:solidFill>
                    <a:schemeClr val="bg1"/>
                  </a:solidFill>
                  <a:latin typeface="メイリオ" panose="020B0604030504040204" pitchFamily="50" charset="-128"/>
                  <a:ea typeface="メイリオ" panose="020B0604030504040204" pitchFamily="50" charset="-128"/>
                </a:rPr>
                <a:t>法人 日本</a:t>
              </a:r>
              <a:r>
                <a:rPr lang="ja-JP" altLang="en-US" sz="1200" dirty="0">
                  <a:solidFill>
                    <a:schemeClr val="bg1"/>
                  </a:solidFill>
                  <a:latin typeface="メイリオ" panose="020B0604030504040204" pitchFamily="50" charset="-128"/>
                  <a:ea typeface="メイリオ" panose="020B0604030504040204" pitchFamily="50" charset="-128"/>
                </a:rPr>
                <a:t>いのちの電話連盟</a:t>
              </a:r>
              <a:r>
                <a:rPr lang="ja-JP" altLang="en-US" sz="1200" dirty="0" smtClean="0">
                  <a:solidFill>
                    <a:schemeClr val="bg1"/>
                  </a:solidFill>
                  <a:latin typeface="メイリオ" panose="020B0604030504040204" pitchFamily="50" charset="-128"/>
                  <a:ea typeface="メイリオ" panose="020B0604030504040204" pitchFamily="50" charset="-128"/>
                </a:rPr>
                <a:t>）</a:t>
              </a:r>
              <a:endParaRPr lang="en-US" altLang="ja-JP" sz="1200" dirty="0" smtClean="0">
                <a:solidFill>
                  <a:schemeClr val="bg1"/>
                </a:solidFill>
                <a:latin typeface="メイリオ" panose="020B0604030504040204" pitchFamily="50" charset="-128"/>
                <a:ea typeface="メイリオ" panose="020B0604030504040204" pitchFamily="50" charset="-128"/>
              </a:endParaRPr>
            </a:p>
          </p:txBody>
        </p:sp>
        <p:sp>
          <p:nvSpPr>
            <p:cNvPr id="59" name="正方形/長方形 58"/>
            <p:cNvSpPr/>
            <p:nvPr/>
          </p:nvSpPr>
          <p:spPr>
            <a:xfrm>
              <a:off x="3104963" y="7028554"/>
              <a:ext cx="1847661" cy="190240"/>
            </a:xfrm>
            <a:prstGeom prst="rect">
              <a:avLst/>
            </a:prstGeom>
            <a:solidFill>
              <a:srgbClr val="FFFFCC"/>
            </a:solidFill>
          </p:spPr>
          <p:txBody>
            <a:bodyPr wrap="square" lIns="0" tIns="36000" rIns="0" bIns="0">
              <a:spAutoFit/>
            </a:bodyPr>
            <a:lstStyle/>
            <a:p>
              <a:r>
                <a:rPr lang="ja-JP" altLang="en-US" sz="1000" spc="-30" dirty="0" smtClean="0">
                  <a:latin typeface="メイリオ" panose="020B0604030504040204" pitchFamily="50" charset="-128"/>
                  <a:ea typeface="メイリオ" panose="020B0604030504040204" pitchFamily="50" charset="-128"/>
                </a:rPr>
                <a:t>  </a:t>
              </a:r>
              <a:r>
                <a:rPr lang="ja-JP" altLang="en-US" sz="800" spc="-30" dirty="0" smtClean="0">
                  <a:latin typeface="メイリオ" panose="020B0604030504040204" pitchFamily="50" charset="-128"/>
                  <a:ea typeface="メイリオ" panose="020B0604030504040204" pitchFamily="50" charset="-128"/>
                </a:rPr>
                <a:t>毎日 </a:t>
              </a:r>
              <a:r>
                <a:rPr lang="ja-JP" altLang="en-US" sz="800" spc="-30" dirty="0">
                  <a:latin typeface="メイリオ" panose="020B0604030504040204" pitchFamily="50" charset="-128"/>
                  <a:ea typeface="メイリオ" panose="020B0604030504040204" pitchFamily="50" charset="-128"/>
                </a:rPr>
                <a:t>午前</a:t>
              </a:r>
              <a:r>
                <a:rPr lang="en-US" altLang="ja-JP" sz="800" spc="-30" dirty="0">
                  <a:latin typeface="メイリオ" panose="020B0604030504040204" pitchFamily="50" charset="-128"/>
                  <a:ea typeface="メイリオ" panose="020B0604030504040204" pitchFamily="50" charset="-128"/>
                </a:rPr>
                <a:t>10</a:t>
              </a:r>
              <a:r>
                <a:rPr lang="ja-JP" altLang="en-US" sz="800" spc="-30" dirty="0">
                  <a:latin typeface="メイリオ" panose="020B0604030504040204" pitchFamily="50" charset="-128"/>
                  <a:ea typeface="メイリオ" panose="020B0604030504040204" pitchFamily="50" charset="-128"/>
                </a:rPr>
                <a:t>時から午後</a:t>
              </a:r>
              <a:r>
                <a:rPr lang="en-US" altLang="ja-JP" sz="800" spc="-30" dirty="0">
                  <a:latin typeface="メイリオ" panose="020B0604030504040204" pitchFamily="50" charset="-128"/>
                  <a:ea typeface="メイリオ" panose="020B0604030504040204" pitchFamily="50" charset="-128"/>
                </a:rPr>
                <a:t>10</a:t>
              </a:r>
              <a:r>
                <a:rPr lang="ja-JP" altLang="en-US" sz="800" spc="-30" dirty="0" smtClean="0">
                  <a:latin typeface="メイリオ" panose="020B0604030504040204" pitchFamily="50" charset="-128"/>
                  <a:ea typeface="メイリオ" panose="020B0604030504040204" pitchFamily="50" charset="-128"/>
                </a:rPr>
                <a:t>時</a:t>
              </a:r>
              <a:endParaRPr lang="ja-JP" altLang="en-US" sz="800" spc="-30" dirty="0">
                <a:latin typeface="メイリオ" panose="020B0604030504040204" pitchFamily="50" charset="-128"/>
                <a:ea typeface="メイリオ" panose="020B0604030504040204" pitchFamily="50" charset="-128"/>
              </a:endParaRPr>
            </a:p>
          </p:txBody>
        </p:sp>
        <p:sp>
          <p:nvSpPr>
            <p:cNvPr id="60" name="正方形/長方形 59"/>
            <p:cNvSpPr/>
            <p:nvPr/>
          </p:nvSpPr>
          <p:spPr>
            <a:xfrm>
              <a:off x="3100990" y="7376953"/>
              <a:ext cx="1876181" cy="313350"/>
            </a:xfrm>
            <a:prstGeom prst="rect">
              <a:avLst/>
            </a:prstGeom>
            <a:solidFill>
              <a:srgbClr val="FFFFCC"/>
            </a:solidFill>
          </p:spPr>
          <p:txBody>
            <a:bodyPr wrap="square" lIns="0" tIns="36000" rIns="0" bIns="0">
              <a:spAutoFit/>
            </a:bodyPr>
            <a:lstStyle/>
            <a:p>
              <a:r>
                <a:rPr lang="ja-JP" altLang="en-US" sz="1000" dirty="0" smtClean="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毎日 </a:t>
              </a:r>
              <a:r>
                <a:rPr lang="ja-JP" altLang="en-US" sz="800" dirty="0">
                  <a:latin typeface="メイリオ" panose="020B0604030504040204" pitchFamily="50" charset="-128"/>
                  <a:ea typeface="メイリオ" panose="020B0604030504040204" pitchFamily="50" charset="-128"/>
                </a:rPr>
                <a:t>午後４時から午後</a:t>
              </a:r>
              <a:r>
                <a:rPr lang="ja-JP" altLang="en-US" sz="800" dirty="0" smtClean="0">
                  <a:latin typeface="メイリオ" panose="020B0604030504040204" pitchFamily="50" charset="-128"/>
                  <a:ea typeface="メイリオ" panose="020B0604030504040204" pitchFamily="50" charset="-128"/>
                </a:rPr>
                <a:t>９時</a:t>
              </a:r>
              <a:endParaRPr lang="ja-JP" altLang="en-US" sz="800" dirty="0">
                <a:latin typeface="メイリオ" panose="020B0604030504040204" pitchFamily="50" charset="-128"/>
                <a:ea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 毎月</a:t>
              </a:r>
              <a:r>
                <a:rPr lang="en-US" altLang="ja-JP" sz="800" dirty="0">
                  <a:latin typeface="メイリオ" panose="020B0604030504040204" pitchFamily="50" charset="-128"/>
                  <a:ea typeface="メイリオ" panose="020B0604030504040204" pitchFamily="50" charset="-128"/>
                </a:rPr>
                <a:t>10</a:t>
              </a:r>
              <a:r>
                <a:rPr lang="ja-JP" altLang="en-US" sz="800" dirty="0">
                  <a:latin typeface="メイリオ" panose="020B0604030504040204" pitchFamily="50" charset="-128"/>
                  <a:ea typeface="メイリオ" panose="020B0604030504040204" pitchFamily="50" charset="-128"/>
                </a:rPr>
                <a:t>日 午前８時から翌日午前</a:t>
              </a:r>
              <a:r>
                <a:rPr lang="ja-JP" altLang="en-US" sz="800" dirty="0" smtClean="0">
                  <a:latin typeface="メイリオ" panose="020B0604030504040204" pitchFamily="50" charset="-128"/>
                  <a:ea typeface="メイリオ" panose="020B0604030504040204" pitchFamily="50" charset="-128"/>
                </a:rPr>
                <a:t>８時</a:t>
              </a:r>
              <a:endParaRPr lang="ja-JP" altLang="en-US" sz="800" spc="-30" dirty="0">
                <a:latin typeface="メイリオ" panose="020B0604030504040204" pitchFamily="50" charset="-128"/>
                <a:ea typeface="メイリオ" panose="020B0604030504040204" pitchFamily="50" charset="-128"/>
              </a:endParaRPr>
            </a:p>
          </p:txBody>
        </p:sp>
      </p:grpSp>
      <p:grpSp>
        <p:nvGrpSpPr>
          <p:cNvPr id="9" name="グループ化 8"/>
          <p:cNvGrpSpPr/>
          <p:nvPr/>
        </p:nvGrpSpPr>
        <p:grpSpPr>
          <a:xfrm>
            <a:off x="152636" y="4772980"/>
            <a:ext cx="6483442" cy="1593190"/>
            <a:chOff x="152636" y="4431230"/>
            <a:chExt cx="6483442" cy="1593190"/>
          </a:xfrm>
        </p:grpSpPr>
        <p:sp>
          <p:nvSpPr>
            <p:cNvPr id="34" name="角丸四角形 33"/>
            <p:cNvSpPr/>
            <p:nvPr/>
          </p:nvSpPr>
          <p:spPr>
            <a:xfrm>
              <a:off x="260566" y="4597796"/>
              <a:ext cx="6375512" cy="1426624"/>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152636" y="4431230"/>
              <a:ext cx="6224583"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548914" y="4877377"/>
              <a:ext cx="5796410" cy="190240"/>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どんなひと</a:t>
              </a:r>
              <a:r>
                <a:rPr lang="ja-JP" altLang="en-US" sz="1000" spc="-30" dirty="0" smtClean="0">
                  <a:latin typeface="メイリオ" panose="020B0604030504040204" pitchFamily="50" charset="-128"/>
                  <a:ea typeface="メイリオ" panose="020B0604030504040204" pitchFamily="50" charset="-128"/>
                </a:rPr>
                <a:t>の、</a:t>
              </a:r>
              <a:r>
                <a:rPr lang="ja-JP" altLang="en-US" sz="1000" spc="-30" dirty="0">
                  <a:latin typeface="メイリオ" panose="020B0604030504040204" pitchFamily="50" charset="-128"/>
                  <a:ea typeface="メイリオ" panose="020B0604030504040204" pitchFamily="50" charset="-128"/>
                </a:rPr>
                <a:t>どんな悩みに</a:t>
              </a:r>
              <a:r>
                <a:rPr lang="ja-JP" altLang="en-US" sz="1000" spc="-30" dirty="0" smtClean="0">
                  <a:latin typeface="メイリオ" panose="020B0604030504040204" pitchFamily="50" charset="-128"/>
                  <a:ea typeface="メイリオ" panose="020B0604030504040204" pitchFamily="50" charset="-128"/>
                </a:rPr>
                <a:t>もよりそって</a:t>
              </a:r>
              <a:r>
                <a:rPr lang="ja-JP" altLang="en-US" sz="1000" spc="-30" dirty="0">
                  <a:latin typeface="メイリオ" panose="020B0604030504040204" pitchFamily="50" charset="-128"/>
                  <a:ea typeface="メイリオ" panose="020B0604030504040204" pitchFamily="50" charset="-128"/>
                </a:rPr>
                <a:t>、一緒に解決できる方法を探します</a:t>
              </a:r>
              <a:r>
                <a:rPr lang="ja-JP" altLang="en-US" sz="1000" spc="-30" dirty="0" smtClean="0">
                  <a:latin typeface="メイリオ" panose="020B0604030504040204" pitchFamily="50" charset="-128"/>
                  <a:ea typeface="メイリオ" panose="020B0604030504040204" pitchFamily="50" charset="-128"/>
                </a:rPr>
                <a:t>。</a:t>
              </a:r>
              <a:endParaRPr lang="ja-JP" altLang="en-US" sz="1000" spc="-30" dirty="0">
                <a:latin typeface="メイリオ" panose="020B0604030504040204" pitchFamily="50" charset="-128"/>
                <a:ea typeface="メイリオ" panose="020B0604030504040204" pitchFamily="50" charset="-128"/>
              </a:endParaRPr>
            </a:p>
          </p:txBody>
        </p:sp>
        <p:sp>
          <p:nvSpPr>
            <p:cNvPr id="38" name="正方形/長方形 37"/>
            <p:cNvSpPr/>
            <p:nvPr/>
          </p:nvSpPr>
          <p:spPr>
            <a:xfrm>
              <a:off x="283724" y="4493141"/>
              <a:ext cx="5579536"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よりそいホットライン</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一般社団法人 社会的包摂サポートセンター）</a:t>
              </a:r>
              <a:endParaRPr lang="en-US" altLang="ja-JP" sz="1200"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endParaRPr>
            </a:p>
          </p:txBody>
        </p:sp>
        <p:sp>
          <p:nvSpPr>
            <p:cNvPr id="57" name="正方形/長方形 56"/>
            <p:cNvSpPr/>
            <p:nvPr/>
          </p:nvSpPr>
          <p:spPr>
            <a:xfrm>
              <a:off x="3140968" y="5465126"/>
              <a:ext cx="1811656" cy="190240"/>
            </a:xfrm>
            <a:prstGeom prst="rect">
              <a:avLst/>
            </a:prstGeom>
            <a:solidFill>
              <a:srgbClr val="FFFFCC"/>
            </a:solidFill>
          </p:spPr>
          <p:txBody>
            <a:bodyPr wrap="square" lIns="0" tIns="36000" rIns="0" bIns="0">
              <a:spAutoFit/>
            </a:bodyPr>
            <a:lstStyle/>
            <a:p>
              <a:r>
                <a:rPr lang="en-US" altLang="ja-JP" sz="1000" dirty="0" smtClean="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24</a:t>
              </a:r>
              <a:r>
                <a:rPr lang="ja-JP" altLang="en-US" sz="800" dirty="0">
                  <a:latin typeface="メイリオ" panose="020B0604030504040204" pitchFamily="50" charset="-128"/>
                  <a:ea typeface="メイリオ" panose="020B0604030504040204" pitchFamily="50" charset="-128"/>
                </a:rPr>
                <a:t>時間</a:t>
              </a:r>
              <a:r>
                <a:rPr lang="ja-JP" altLang="en-US" sz="800" dirty="0" smtClean="0">
                  <a:latin typeface="メイリオ" panose="020B0604030504040204" pitchFamily="50" charset="-128"/>
                  <a:ea typeface="メイリオ" panose="020B0604030504040204" pitchFamily="50" charset="-128"/>
                </a:rPr>
                <a:t>対応</a:t>
              </a:r>
              <a:endParaRPr lang="ja-JP" altLang="en-US" sz="800" spc="-30" dirty="0">
                <a:latin typeface="メイリオ" panose="020B0604030504040204" pitchFamily="50" charset="-128"/>
                <a:ea typeface="メイリオ" panose="020B0604030504040204" pitchFamily="50" charset="-128"/>
              </a:endParaRPr>
            </a:p>
          </p:txBody>
        </p:sp>
        <p:sp>
          <p:nvSpPr>
            <p:cNvPr id="61" name="正方形/長方形 60"/>
            <p:cNvSpPr/>
            <p:nvPr/>
          </p:nvSpPr>
          <p:spPr>
            <a:xfrm>
              <a:off x="738466" y="5078303"/>
              <a:ext cx="4238705" cy="313350"/>
            </a:xfrm>
            <a:prstGeom prst="rect">
              <a:avLst/>
            </a:prstGeom>
            <a:ln>
              <a:solidFill>
                <a:srgbClr val="FF99CC"/>
              </a:solidFill>
            </a:ln>
          </p:spPr>
          <p:txBody>
            <a:bodyPr wrap="square" lIns="0" tIns="36000" rIns="0" bIns="0">
              <a:spAutoFit/>
            </a:bodyPr>
            <a:lstStyle/>
            <a:p>
              <a:r>
                <a:rPr lang="ja-JP" altLang="en-US" sz="900" spc="-30" dirty="0" smtClean="0">
                  <a:latin typeface="メイリオ" panose="020B0604030504040204" pitchFamily="50" charset="-128"/>
                  <a:ea typeface="メイリオ" panose="020B0604030504040204" pitchFamily="50" charset="-128"/>
                </a:rPr>
                <a:t>　・</a:t>
              </a:r>
              <a:r>
                <a:rPr lang="ja-JP" altLang="en-US" sz="900" spc="-30" dirty="0">
                  <a:latin typeface="メイリオ" panose="020B0604030504040204" pitchFamily="50" charset="-128"/>
                  <a:ea typeface="メイリオ" panose="020B0604030504040204" pitchFamily="50" charset="-128"/>
                </a:rPr>
                <a:t>暮らしの悩みごと　・悩みを聞いて欲しい</a:t>
              </a:r>
              <a:r>
                <a:rPr lang="ja-JP" altLang="en-US" sz="900" spc="-30" dirty="0" smtClean="0">
                  <a:latin typeface="メイリオ" panose="020B0604030504040204" pitchFamily="50" charset="-128"/>
                  <a:ea typeface="メイリオ" panose="020B0604030504040204" pitchFamily="50" charset="-128"/>
                </a:rPr>
                <a:t>方</a:t>
              </a:r>
              <a:endParaRPr lang="en-US" altLang="ja-JP" sz="900" spc="-30" dirty="0" smtClean="0">
                <a:latin typeface="メイリオ" panose="020B0604030504040204" pitchFamily="50" charset="-128"/>
                <a:ea typeface="メイリオ" panose="020B0604030504040204" pitchFamily="50" charset="-128"/>
              </a:endParaRPr>
            </a:p>
            <a:p>
              <a:r>
                <a:rPr lang="ja-JP" altLang="en-US" sz="900" spc="-30" dirty="0" smtClean="0">
                  <a:latin typeface="メイリオ" panose="020B0604030504040204" pitchFamily="50" charset="-128"/>
                  <a:ea typeface="メイリオ" panose="020B0604030504040204" pitchFamily="50" charset="-128"/>
                </a:rPr>
                <a:t>　・</a:t>
              </a:r>
              <a:r>
                <a:rPr lang="en-US" altLang="ja-JP" sz="900" spc="-30" dirty="0" smtClean="0">
                  <a:latin typeface="メイリオ" panose="020B0604030504040204" pitchFamily="50" charset="-128"/>
                  <a:ea typeface="メイリオ" panose="020B0604030504040204" pitchFamily="50" charset="-128"/>
                </a:rPr>
                <a:t>DV</a:t>
              </a:r>
              <a:r>
                <a:rPr lang="ja-JP" altLang="en-US" sz="900" spc="-30" dirty="0">
                  <a:latin typeface="メイリオ" panose="020B0604030504040204" pitchFamily="50" charset="-128"/>
                  <a:ea typeface="メイリオ" panose="020B0604030504040204" pitchFamily="50" charset="-128"/>
                </a:rPr>
                <a:t>・性暴力などの相談をしたい</a:t>
              </a:r>
              <a:r>
                <a:rPr lang="ja-JP" altLang="en-US" sz="900" spc="-30" dirty="0" smtClean="0">
                  <a:latin typeface="メイリオ" panose="020B0604030504040204" pitchFamily="50" charset="-128"/>
                  <a:ea typeface="メイリオ" panose="020B0604030504040204" pitchFamily="50" charset="-128"/>
                </a:rPr>
                <a:t>方　・</a:t>
              </a:r>
              <a:r>
                <a:rPr lang="ja-JP" altLang="en-US" sz="900" spc="-30" dirty="0">
                  <a:latin typeface="メイリオ" panose="020B0604030504040204" pitchFamily="50" charset="-128"/>
                  <a:ea typeface="メイリオ" panose="020B0604030504040204" pitchFamily="50" charset="-128"/>
                </a:rPr>
                <a:t>外国語による相談をしたい方　</a:t>
              </a:r>
              <a:r>
                <a:rPr lang="ja-JP" altLang="en-US" sz="900" spc="-30" dirty="0" smtClean="0">
                  <a:latin typeface="メイリオ" panose="020B0604030504040204" pitchFamily="50" charset="-128"/>
                  <a:ea typeface="メイリオ" panose="020B0604030504040204" pitchFamily="50" charset="-128"/>
                </a:rPr>
                <a:t>など</a:t>
              </a:r>
              <a:endParaRPr lang="ja-JP" altLang="en-US" sz="1200" spc="-30" dirty="0">
                <a:latin typeface="メイリオ" panose="020B0604030504040204" pitchFamily="50" charset="-128"/>
                <a:ea typeface="メイリオ" panose="020B0604030504040204" pitchFamily="50" charset="-128"/>
              </a:endParaRPr>
            </a:p>
          </p:txBody>
        </p:sp>
      </p:grpSp>
      <p:grpSp>
        <p:nvGrpSpPr>
          <p:cNvPr id="13" name="グループ化 12"/>
          <p:cNvGrpSpPr/>
          <p:nvPr/>
        </p:nvGrpSpPr>
        <p:grpSpPr>
          <a:xfrm>
            <a:off x="150778" y="8193360"/>
            <a:ext cx="6483442" cy="1248430"/>
            <a:chOff x="150778" y="8589464"/>
            <a:chExt cx="6483442" cy="1248430"/>
          </a:xfrm>
        </p:grpSpPr>
        <p:sp>
          <p:nvSpPr>
            <p:cNvPr id="24" name="角丸四角形 23"/>
            <p:cNvSpPr/>
            <p:nvPr/>
          </p:nvSpPr>
          <p:spPr>
            <a:xfrm>
              <a:off x="258708" y="8778502"/>
              <a:ext cx="6375512" cy="1059392"/>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角丸四角形 16"/>
            <p:cNvSpPr/>
            <p:nvPr/>
          </p:nvSpPr>
          <p:spPr>
            <a:xfrm>
              <a:off x="150778" y="8589464"/>
              <a:ext cx="6226441"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583058" y="9038307"/>
              <a:ext cx="5186202" cy="190240"/>
            </a:xfrm>
            <a:prstGeom prst="rect">
              <a:avLst/>
            </a:prstGeom>
          </p:spPr>
          <p:txBody>
            <a:bodyPr wrap="square" lIns="0" tIns="36000" rIns="0" bIns="0">
              <a:spAutoFit/>
            </a:bodyPr>
            <a:lstStyle/>
            <a:p>
              <a:r>
                <a:rPr lang="en-US" altLang="ja-JP" sz="1000" spc="-30" dirty="0" smtClean="0">
                  <a:latin typeface="メイリオ" panose="020B0604030504040204" pitchFamily="50" charset="-128"/>
                  <a:ea typeface="メイリオ" panose="020B0604030504040204" pitchFamily="50" charset="-128"/>
                </a:rPr>
                <a:t>18</a:t>
              </a:r>
              <a:r>
                <a:rPr lang="ja-JP" altLang="en-US" sz="1000" spc="-30" dirty="0">
                  <a:latin typeface="メイリオ" panose="020B0604030504040204" pitchFamily="50" charset="-128"/>
                  <a:ea typeface="メイリオ" panose="020B0604030504040204" pitchFamily="50" charset="-128"/>
                </a:rPr>
                <a:t>歳までの子どもがかける電話</a:t>
              </a:r>
              <a:r>
                <a:rPr lang="ja-JP" altLang="en-US" sz="1000" spc="-30" dirty="0" smtClean="0">
                  <a:latin typeface="メイリオ" panose="020B0604030504040204" pitchFamily="50" charset="-128"/>
                  <a:ea typeface="メイリオ" panose="020B0604030504040204" pitchFamily="50" charset="-128"/>
                </a:rPr>
                <a:t>です。チャットでの相談も受け付けています。</a:t>
              </a:r>
              <a:endParaRPr lang="en-US" altLang="ja-JP" sz="1000" spc="-30" dirty="0" smtClean="0">
                <a:latin typeface="メイリオ" panose="020B0604030504040204" pitchFamily="50" charset="-128"/>
                <a:ea typeface="メイリオ" panose="020B0604030504040204" pitchFamily="50" charset="-128"/>
              </a:endParaRPr>
            </a:p>
          </p:txBody>
        </p:sp>
        <p:sp>
          <p:nvSpPr>
            <p:cNvPr id="54" name="正方形/長方形 53"/>
            <p:cNvSpPr/>
            <p:nvPr/>
          </p:nvSpPr>
          <p:spPr>
            <a:xfrm>
              <a:off x="548680" y="9362343"/>
              <a:ext cx="5067048" cy="427484"/>
            </a:xfrm>
            <a:prstGeom prst="rect">
              <a:avLst/>
            </a:prstGeom>
          </p:spPr>
          <p:txBody>
            <a:bodyPr wrap="square" lIns="0" tIns="36000" rIns="0" bIns="0">
              <a:spAutoFit/>
            </a:bodyPr>
            <a:lstStyle/>
            <a:p>
              <a:pPr>
                <a:lnSpc>
                  <a:spcPts val="10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0120-99-7777</a:t>
              </a:r>
              <a:r>
                <a:rPr lang="en-US" altLang="ja-JP" sz="1600" b="1" dirty="0" smtClean="0">
                  <a:latin typeface="メイリオ" panose="020B0604030504040204" pitchFamily="50" charset="-128"/>
                  <a:ea typeface="メイリオ" panose="020B0604030504040204" pitchFamily="50" charset="-128"/>
                </a:rPr>
                <a:t> </a:t>
              </a: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smtClean="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https://</a:t>
              </a:r>
              <a:r>
                <a:rPr lang="en-US" altLang="ja-JP" sz="800" dirty="0">
                  <a:latin typeface="メイリオ" panose="020B0604030504040204" pitchFamily="50" charset="-128"/>
                  <a:ea typeface="メイリオ" panose="020B0604030504040204" pitchFamily="50" charset="-128"/>
                </a:rPr>
                <a:t>childline.or.jp/index.html</a:t>
              </a:r>
              <a:endParaRPr lang="ja-JP" altLang="en-US" sz="800" spc="-30" dirty="0">
                <a:latin typeface="メイリオ" panose="020B0604030504040204" pitchFamily="50" charset="-128"/>
                <a:ea typeface="メイリオ" panose="020B0604030504040204" pitchFamily="50" charset="-128"/>
              </a:endParaRPr>
            </a:p>
          </p:txBody>
        </p:sp>
        <p:sp>
          <p:nvSpPr>
            <p:cNvPr id="58" name="正方形/長方形 57"/>
            <p:cNvSpPr/>
            <p:nvPr/>
          </p:nvSpPr>
          <p:spPr>
            <a:xfrm>
              <a:off x="3140968" y="9299264"/>
              <a:ext cx="1764196" cy="159462"/>
            </a:xfrm>
            <a:prstGeom prst="rect">
              <a:avLst/>
            </a:prstGeom>
            <a:solidFill>
              <a:srgbClr val="FFFFCC"/>
            </a:solidFill>
          </p:spPr>
          <p:txBody>
            <a:bodyPr wrap="square" lIns="0" tIns="36000" rIns="0" bIns="0">
              <a:spAutoFit/>
            </a:bodyPr>
            <a:lstStyle/>
            <a:p>
              <a:r>
                <a:rPr lang="ja-JP" altLang="en-US" sz="800" dirty="0" smtClean="0">
                  <a:latin typeface="メイリオ" panose="020B0604030504040204" pitchFamily="50" charset="-128"/>
                  <a:ea typeface="メイリオ" panose="020B0604030504040204" pitchFamily="50" charset="-128"/>
                </a:rPr>
                <a:t>　毎日 </a:t>
              </a:r>
              <a:r>
                <a:rPr lang="ja-JP" altLang="en-US" sz="800" dirty="0">
                  <a:latin typeface="メイリオ" panose="020B0604030504040204" pitchFamily="50" charset="-128"/>
                  <a:ea typeface="メイリオ" panose="020B0604030504040204" pitchFamily="50" charset="-128"/>
                </a:rPr>
                <a:t>午後４時</a:t>
              </a:r>
              <a:r>
                <a:rPr lang="ja-JP" altLang="en-US" sz="800" dirty="0" smtClean="0">
                  <a:latin typeface="メイリオ" panose="020B0604030504040204" pitchFamily="50" charset="-128"/>
                  <a:ea typeface="メイリオ" panose="020B0604030504040204" pitchFamily="50" charset="-128"/>
                </a:rPr>
                <a:t>から</a:t>
              </a:r>
              <a:r>
                <a:rPr lang="ja-JP" altLang="en-US" sz="800" dirty="0">
                  <a:latin typeface="メイリオ" panose="020B0604030504040204" pitchFamily="50" charset="-128"/>
                  <a:ea typeface="メイリオ" panose="020B0604030504040204" pitchFamily="50" charset="-128"/>
                </a:rPr>
                <a:t>午後</a:t>
              </a:r>
              <a:r>
                <a:rPr lang="ja-JP" altLang="en-US" sz="800" dirty="0" smtClean="0">
                  <a:latin typeface="メイリオ" panose="020B0604030504040204" pitchFamily="50" charset="-128"/>
                  <a:ea typeface="メイリオ" panose="020B0604030504040204" pitchFamily="50" charset="-128"/>
                </a:rPr>
                <a:t>９時</a:t>
              </a:r>
              <a:endParaRPr lang="ja-JP" altLang="en-US" sz="800" spc="-30" dirty="0">
                <a:latin typeface="メイリオ" panose="020B0604030504040204" pitchFamily="50" charset="-128"/>
                <a:ea typeface="メイリオ" panose="020B0604030504040204" pitchFamily="50" charset="-128"/>
              </a:endParaRPr>
            </a:p>
          </p:txBody>
        </p:sp>
        <p:sp>
          <p:nvSpPr>
            <p:cNvPr id="70" name="正方形/長方形 69"/>
            <p:cNvSpPr/>
            <p:nvPr/>
          </p:nvSpPr>
          <p:spPr>
            <a:xfrm>
              <a:off x="281781" y="8652949"/>
              <a:ext cx="4822918"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チャイルドライン</a:t>
              </a:r>
              <a:r>
                <a:rPr lang="ja-JP" altLang="en-US" sz="1200" dirty="0" smtClean="0">
                  <a:solidFill>
                    <a:schemeClr val="bg1"/>
                  </a:solidFill>
                  <a:latin typeface="メイリオ" panose="020B0604030504040204" pitchFamily="50" charset="-128"/>
                  <a:ea typeface="メイリオ" panose="020B0604030504040204" pitchFamily="50" charset="-128"/>
                </a:rPr>
                <a:t>（</a:t>
              </a:r>
              <a:r>
                <a:rPr lang="en-US" altLang="ja-JP" sz="1200" dirty="0" smtClean="0">
                  <a:solidFill>
                    <a:schemeClr val="bg1"/>
                  </a:solidFill>
                  <a:latin typeface="メイリオ" panose="020B0604030504040204" pitchFamily="50" charset="-128"/>
                  <a:ea typeface="メイリオ" panose="020B0604030504040204" pitchFamily="50" charset="-128"/>
                </a:rPr>
                <a:t>NPO</a:t>
              </a:r>
              <a:r>
                <a:rPr lang="ja-JP" altLang="en-US" sz="1200" dirty="0" smtClean="0">
                  <a:solidFill>
                    <a:schemeClr val="bg1"/>
                  </a:solidFill>
                  <a:latin typeface="メイリオ" panose="020B0604030504040204" pitchFamily="50" charset="-128"/>
                  <a:ea typeface="メイリオ" panose="020B0604030504040204" pitchFamily="50" charset="-128"/>
                </a:rPr>
                <a:t>法人 チャイルドライン</a:t>
              </a:r>
              <a:r>
                <a:rPr lang="ja-JP" altLang="en-US" sz="1200" dirty="0">
                  <a:solidFill>
                    <a:schemeClr val="bg1"/>
                  </a:solidFill>
                  <a:latin typeface="メイリオ" panose="020B0604030504040204" pitchFamily="50" charset="-128"/>
                  <a:ea typeface="メイリオ" panose="020B0604030504040204" pitchFamily="50" charset="-128"/>
                </a:rPr>
                <a:t>支援センター</a:t>
              </a:r>
              <a:r>
                <a:rPr lang="ja-JP" altLang="en-US" sz="1200" dirty="0" smtClean="0">
                  <a:solidFill>
                    <a:schemeClr val="bg1"/>
                  </a:solidFill>
                  <a:latin typeface="メイリオ" panose="020B0604030504040204" pitchFamily="50" charset="-128"/>
                  <a:ea typeface="メイリオ" panose="020B0604030504040204" pitchFamily="50" charset="-128"/>
                </a:rPr>
                <a:t>）</a:t>
              </a:r>
              <a:endParaRPr lang="en-US" altLang="ja-JP" sz="1200" dirty="0" smtClean="0">
                <a:solidFill>
                  <a:schemeClr val="bg1"/>
                </a:solidFill>
                <a:latin typeface="メイリオ" panose="020B0604030504040204" pitchFamily="50" charset="-128"/>
                <a:ea typeface="メイリオ" panose="020B0604030504040204" pitchFamily="50" charset="-128"/>
              </a:endParaRPr>
            </a:p>
          </p:txBody>
        </p:sp>
      </p:gr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9240" y="717041"/>
            <a:ext cx="1196848" cy="1643671"/>
          </a:xfrm>
          <a:prstGeom prst="rect">
            <a:avLst/>
          </a:prstGeom>
        </p:spPr>
      </p:pic>
      <p:pic>
        <p:nvPicPr>
          <p:cNvPr id="50" name="図 4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61248" y="8636446"/>
            <a:ext cx="781050" cy="781050"/>
          </a:xfrm>
          <a:prstGeom prst="rect">
            <a:avLst/>
          </a:prstGeom>
        </p:spPr>
      </p:pic>
      <p:pic>
        <p:nvPicPr>
          <p:cNvPr id="52" name="図 5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1248" y="7005228"/>
            <a:ext cx="781050" cy="781050"/>
          </a:xfrm>
          <a:prstGeom prst="rect">
            <a:avLst/>
          </a:prstGeom>
        </p:spPr>
      </p:pic>
      <p:pic>
        <p:nvPicPr>
          <p:cNvPr id="53" name="図 5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46102" y="5225886"/>
            <a:ext cx="879242" cy="879242"/>
          </a:xfrm>
          <a:prstGeom prst="rect">
            <a:avLst/>
          </a:prstGeom>
        </p:spPr>
      </p:pic>
      <p:pic>
        <p:nvPicPr>
          <p:cNvPr id="4" name="図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29300" y="7719753"/>
            <a:ext cx="574248" cy="977663"/>
          </a:xfrm>
          <a:prstGeom prst="rect">
            <a:avLst/>
          </a:prstGeom>
        </p:spPr>
      </p:pic>
      <p:sp>
        <p:nvSpPr>
          <p:cNvPr id="46" name="正方形/長方形 45"/>
          <p:cNvSpPr/>
          <p:nvPr/>
        </p:nvSpPr>
        <p:spPr>
          <a:xfrm>
            <a:off x="486573" y="6933220"/>
            <a:ext cx="3050439" cy="395424"/>
          </a:xfrm>
          <a:prstGeom prst="rect">
            <a:avLst/>
          </a:prstGeom>
        </p:spPr>
        <p:txBody>
          <a:bodyPr wrap="square" lIns="0" tIns="36000" rIns="0" bIns="0">
            <a:spAutoFit/>
          </a:bodyPr>
          <a:lstStyle/>
          <a:p>
            <a:pPr>
              <a:lnSpc>
                <a:spcPts val="1000"/>
              </a:lnSpc>
            </a:pPr>
            <a:r>
              <a:rPr lang="ja-JP" altLang="en-US" sz="1600" b="1" dirty="0" smtClean="0">
                <a:latin typeface="メイリオ" panose="020B0604030504040204" pitchFamily="50" charset="-128"/>
                <a:ea typeface="メイリオ" panose="020B0604030504040204" pitchFamily="50" charset="-128"/>
              </a:rPr>
              <a:t>　</a:t>
            </a:r>
            <a:r>
              <a:rPr lang="ja-JP" altLang="en-US" sz="1050" b="1" dirty="0" smtClean="0">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pPr>
              <a:lnSpc>
                <a:spcPts val="18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0570-783-556</a:t>
            </a:r>
            <a:r>
              <a:rPr lang="en-US" altLang="ja-JP" sz="2000" b="1" dirty="0" smtClean="0">
                <a:latin typeface="メイリオ" panose="020B0604030504040204" pitchFamily="50" charset="-128"/>
                <a:ea typeface="メイリオ" panose="020B0604030504040204" pitchFamily="50" charset="-128"/>
              </a:rPr>
              <a:t> </a:t>
            </a:r>
            <a:endParaRPr lang="en-US" altLang="ja-JP" sz="2000" b="1" dirty="0" smtClean="0">
              <a:solidFill>
                <a:srgbClr val="C00000"/>
              </a:solidFill>
              <a:latin typeface="メイリオ" panose="020B0604030504040204" pitchFamily="50" charset="-128"/>
              <a:ea typeface="メイリオ" panose="020B0604030504040204" pitchFamily="50" charset="-128"/>
            </a:endParaRPr>
          </a:p>
        </p:txBody>
      </p:sp>
      <p:sp>
        <p:nvSpPr>
          <p:cNvPr id="48" name="角丸四角形 47"/>
          <p:cNvSpPr/>
          <p:nvPr/>
        </p:nvSpPr>
        <p:spPr>
          <a:xfrm>
            <a:off x="257844" y="3569572"/>
            <a:ext cx="6375512" cy="1059392"/>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角丸四角形 48"/>
          <p:cNvSpPr/>
          <p:nvPr/>
        </p:nvSpPr>
        <p:spPr>
          <a:xfrm>
            <a:off x="152636" y="3404828"/>
            <a:ext cx="6226441"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512676" y="4165476"/>
            <a:ext cx="5067048" cy="421072"/>
          </a:xfrm>
          <a:prstGeom prst="rect">
            <a:avLst/>
          </a:prstGeom>
        </p:spPr>
        <p:txBody>
          <a:bodyPr wrap="square" lIns="0" tIns="36000" rIns="0" bIns="0">
            <a:spAutoFit/>
          </a:bodyPr>
          <a:lstStyle/>
          <a:p>
            <a:pPr>
              <a:lnSpc>
                <a:spcPts val="10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0120-061-338</a:t>
            </a:r>
            <a:r>
              <a:rPr lang="en-US" altLang="ja-JP" sz="1600" b="1" dirty="0" smtClean="0">
                <a:latin typeface="メイリオ" panose="020B0604030504040204" pitchFamily="50" charset="-128"/>
                <a:ea typeface="メイリオ" panose="020B0604030504040204" pitchFamily="50" charset="-128"/>
              </a:rPr>
              <a:t> </a:t>
            </a: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smtClean="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https</a:t>
            </a:r>
            <a:r>
              <a:rPr lang="en-US" altLang="ja-JP" sz="800" dirty="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www.lifelink.or.jp/inochisos/</a:t>
            </a:r>
            <a:endParaRPr lang="ja-JP" altLang="en-US" sz="800" spc="-30" dirty="0">
              <a:latin typeface="メイリオ" panose="020B0604030504040204" pitchFamily="50" charset="-128"/>
              <a:ea typeface="メイリオ" panose="020B0604030504040204" pitchFamily="50" charset="-128"/>
            </a:endParaRPr>
          </a:p>
        </p:txBody>
      </p:sp>
      <p:sp>
        <p:nvSpPr>
          <p:cNvPr id="65" name="正方形/長方形 64"/>
          <p:cNvSpPr/>
          <p:nvPr/>
        </p:nvSpPr>
        <p:spPr>
          <a:xfrm>
            <a:off x="3176972" y="4052900"/>
            <a:ext cx="2438756" cy="528794"/>
          </a:xfrm>
          <a:prstGeom prst="rect">
            <a:avLst/>
          </a:prstGeom>
          <a:solidFill>
            <a:srgbClr val="FFFFCC"/>
          </a:solidFill>
        </p:spPr>
        <p:txBody>
          <a:bodyPr wrap="square" lIns="0" tIns="36000" rIns="0" bIns="0">
            <a:spAutoFit/>
          </a:bodyPr>
          <a:lstStyle/>
          <a:p>
            <a:r>
              <a:rPr lang="ja-JP" altLang="en-US" sz="800" dirty="0" smtClean="0">
                <a:latin typeface="メイリオ" panose="020B0604030504040204" pitchFamily="50" charset="-128"/>
                <a:ea typeface="メイリオ" panose="020B0604030504040204" pitchFamily="50" charset="-128"/>
              </a:rPr>
              <a:t>　月曜日</a:t>
            </a:r>
            <a:r>
              <a:rPr lang="ja-JP" altLang="en-US" sz="800" dirty="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木曜日 </a:t>
            </a:r>
            <a:r>
              <a:rPr lang="en-US" altLang="ja-JP" sz="800" dirty="0" smtClean="0">
                <a:latin typeface="メイリオ" panose="020B0604030504040204" pitchFamily="50" charset="-128"/>
                <a:ea typeface="メイリオ" panose="020B0604030504040204" pitchFamily="50" charset="-128"/>
              </a:rPr>
              <a:t>0</a:t>
            </a:r>
            <a:r>
              <a:rPr lang="ja-JP" altLang="en-US" sz="800" dirty="0">
                <a:latin typeface="メイリオ" panose="020B0604030504040204" pitchFamily="50" charset="-128"/>
                <a:ea typeface="メイリオ" panose="020B0604030504040204" pitchFamily="50" charset="-128"/>
              </a:rPr>
              <a:t>時～</a:t>
            </a:r>
            <a:r>
              <a:rPr lang="en-US" altLang="ja-JP" sz="800" dirty="0" smtClean="0">
                <a:latin typeface="メイリオ" panose="020B0604030504040204" pitchFamily="50" charset="-128"/>
                <a:ea typeface="メイリオ" panose="020B0604030504040204" pitchFamily="50" charset="-128"/>
              </a:rPr>
              <a:t>24</a:t>
            </a:r>
            <a:r>
              <a:rPr lang="ja-JP" altLang="en-US" sz="800" dirty="0" smtClean="0">
                <a:latin typeface="メイリオ" panose="020B0604030504040204" pitchFamily="50" charset="-128"/>
                <a:ea typeface="メイリオ" panose="020B0604030504040204" pitchFamily="50" charset="-128"/>
              </a:rPr>
              <a:t>時</a:t>
            </a:r>
            <a:r>
              <a:rPr lang="ja-JP" altLang="en-US" sz="800" dirty="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24</a:t>
            </a:r>
            <a:r>
              <a:rPr lang="ja-JP" altLang="en-US" sz="800" dirty="0" smtClean="0">
                <a:latin typeface="メイリオ" panose="020B0604030504040204" pitchFamily="50" charset="-128"/>
                <a:ea typeface="メイリオ" panose="020B0604030504040204" pitchFamily="50" charset="-128"/>
              </a:rPr>
              <a:t>時間）</a:t>
            </a:r>
            <a:endParaRPr lang="ja-JP" altLang="en-US" sz="800" dirty="0">
              <a:latin typeface="メイリオ" panose="020B0604030504040204" pitchFamily="50" charset="-128"/>
              <a:ea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rPr>
              <a:t>　火曜日</a:t>
            </a:r>
            <a:r>
              <a:rPr lang="ja-JP" altLang="en-US" sz="800" dirty="0">
                <a:latin typeface="メイリオ" panose="020B0604030504040204" pitchFamily="50" charset="-128"/>
                <a:ea typeface="メイリオ" panose="020B0604030504040204" pitchFamily="50" charset="-128"/>
              </a:rPr>
              <a:t>～水曜日、金曜日～</a:t>
            </a:r>
            <a:r>
              <a:rPr lang="ja-JP" altLang="en-US" sz="800" dirty="0" smtClean="0">
                <a:latin typeface="メイリオ" panose="020B0604030504040204" pitchFamily="50" charset="-128"/>
                <a:ea typeface="メイリオ" panose="020B0604030504040204" pitchFamily="50" charset="-128"/>
              </a:rPr>
              <a:t>日曜日 </a:t>
            </a:r>
            <a:r>
              <a:rPr lang="en-US" altLang="ja-JP" sz="800" dirty="0" smtClean="0">
                <a:latin typeface="メイリオ" panose="020B0604030504040204" pitchFamily="50" charset="-128"/>
                <a:ea typeface="メイリオ" panose="020B0604030504040204" pitchFamily="50" charset="-128"/>
              </a:rPr>
              <a:t>8</a:t>
            </a:r>
            <a:r>
              <a:rPr lang="ja-JP" altLang="en-US" sz="800" dirty="0">
                <a:latin typeface="メイリオ" panose="020B0604030504040204" pitchFamily="50" charset="-128"/>
                <a:ea typeface="メイリオ" panose="020B0604030504040204" pitchFamily="50" charset="-128"/>
              </a:rPr>
              <a:t>時～</a:t>
            </a:r>
            <a:r>
              <a:rPr lang="en-US" altLang="ja-JP" sz="800" dirty="0">
                <a:latin typeface="メイリオ" panose="020B0604030504040204" pitchFamily="50" charset="-128"/>
                <a:ea typeface="メイリオ" panose="020B0604030504040204" pitchFamily="50" charset="-128"/>
              </a:rPr>
              <a:t>24</a:t>
            </a:r>
            <a:r>
              <a:rPr lang="ja-JP" altLang="en-US" sz="800" dirty="0">
                <a:latin typeface="メイリオ" panose="020B0604030504040204" pitchFamily="50" charset="-128"/>
                <a:ea typeface="メイリオ" panose="020B0604030504040204" pitchFamily="50" charset="-128"/>
              </a:rPr>
              <a:t>時</a:t>
            </a:r>
          </a:p>
          <a:p>
            <a:r>
              <a:rPr lang="ja-JP" altLang="en-US" sz="800" dirty="0" smtClean="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日曜日 </a:t>
            </a:r>
            <a:r>
              <a:rPr lang="en-US" altLang="ja-JP" sz="800" dirty="0" smtClean="0">
                <a:latin typeface="メイリオ" panose="020B0604030504040204" pitchFamily="50" charset="-128"/>
                <a:ea typeface="メイリオ" panose="020B0604030504040204" pitchFamily="50" charset="-128"/>
              </a:rPr>
              <a:t>8</a:t>
            </a:r>
            <a:r>
              <a:rPr lang="ja-JP" altLang="en-US" sz="800" dirty="0">
                <a:latin typeface="メイリオ" panose="020B0604030504040204" pitchFamily="50" charset="-128"/>
                <a:ea typeface="メイリオ" panose="020B0604030504040204" pitchFamily="50" charset="-128"/>
              </a:rPr>
              <a:t>時～月曜日</a:t>
            </a:r>
            <a:r>
              <a:rPr lang="en-US" altLang="ja-JP" sz="800" dirty="0" smtClean="0">
                <a:latin typeface="メイリオ" panose="020B0604030504040204" pitchFamily="50" charset="-128"/>
                <a:ea typeface="メイリオ" panose="020B0604030504040204" pitchFamily="50" charset="-128"/>
              </a:rPr>
              <a:t>24</a:t>
            </a:r>
            <a:r>
              <a:rPr lang="ja-JP" altLang="en-US" sz="800" dirty="0" smtClean="0">
                <a:latin typeface="メイリオ" panose="020B0604030504040204" pitchFamily="50" charset="-128"/>
                <a:ea typeface="メイリオ" panose="020B0604030504040204" pitchFamily="50" charset="-128"/>
              </a:rPr>
              <a:t>時まで</a:t>
            </a:r>
            <a:endParaRPr lang="en-US" altLang="ja-JP" sz="800" dirty="0" smtClean="0">
              <a:latin typeface="メイリオ" panose="020B0604030504040204" pitchFamily="50" charset="-128"/>
              <a:ea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rPr>
              <a:t>　　　水曜日 </a:t>
            </a:r>
            <a:r>
              <a:rPr lang="en-US" altLang="ja-JP" sz="800" dirty="0" smtClean="0">
                <a:latin typeface="メイリオ" panose="020B0604030504040204" pitchFamily="50" charset="-128"/>
                <a:ea typeface="メイリオ" panose="020B0604030504040204" pitchFamily="50" charset="-128"/>
              </a:rPr>
              <a:t>8</a:t>
            </a:r>
            <a:r>
              <a:rPr lang="ja-JP" altLang="en-US" sz="800" dirty="0">
                <a:latin typeface="メイリオ" panose="020B0604030504040204" pitchFamily="50" charset="-128"/>
                <a:ea typeface="メイリオ" panose="020B0604030504040204" pitchFamily="50" charset="-128"/>
              </a:rPr>
              <a:t>時～木曜日</a:t>
            </a:r>
            <a:r>
              <a:rPr lang="en-US" altLang="ja-JP" sz="800" dirty="0" smtClean="0">
                <a:latin typeface="メイリオ" panose="020B0604030504040204" pitchFamily="50" charset="-128"/>
                <a:ea typeface="メイリオ" panose="020B0604030504040204" pitchFamily="50" charset="-128"/>
              </a:rPr>
              <a:t>24</a:t>
            </a:r>
            <a:r>
              <a:rPr lang="ja-JP" altLang="en-US" sz="800" dirty="0" smtClean="0">
                <a:latin typeface="メイリオ" panose="020B0604030504040204" pitchFamily="50" charset="-128"/>
                <a:ea typeface="メイリオ" panose="020B0604030504040204" pitchFamily="50" charset="-128"/>
              </a:rPr>
              <a:t>時</a:t>
            </a:r>
            <a:r>
              <a:rPr lang="ja-JP" altLang="en-US" sz="800" dirty="0">
                <a:latin typeface="メイリオ" panose="020B0604030504040204" pitchFamily="50" charset="-128"/>
                <a:ea typeface="メイリオ" panose="020B0604030504040204" pitchFamily="50" charset="-128"/>
              </a:rPr>
              <a:t>までは連続対応</a:t>
            </a:r>
            <a:endParaRPr lang="ja-JP" altLang="en-US" sz="800" spc="-30" dirty="0">
              <a:latin typeface="メイリオ" panose="020B0604030504040204" pitchFamily="50" charset="-128"/>
              <a:ea typeface="メイリオ" panose="020B0604030504040204" pitchFamily="50" charset="-128"/>
            </a:endParaRPr>
          </a:p>
        </p:txBody>
      </p:sp>
      <p:sp>
        <p:nvSpPr>
          <p:cNvPr id="66" name="正方形/長方形 65"/>
          <p:cNvSpPr/>
          <p:nvPr/>
        </p:nvSpPr>
        <p:spPr>
          <a:xfrm>
            <a:off x="283639" y="3482295"/>
            <a:ext cx="4923908"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a:t>
            </a:r>
            <a:r>
              <a:rPr lang="ja-JP" altLang="en-US"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いのち</a:t>
            </a:r>
            <a:r>
              <a:rPr lang="en-US" altLang="ja-JP"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SOS</a:t>
            </a:r>
            <a:r>
              <a:rPr lang="ja-JP" altLang="en-US" sz="1200" dirty="0" smtClean="0">
                <a:solidFill>
                  <a:schemeClr val="bg1"/>
                </a:solidFill>
                <a:latin typeface="メイリオ" panose="020B0604030504040204" pitchFamily="50" charset="-128"/>
                <a:ea typeface="メイリオ" panose="020B0604030504040204" pitchFamily="50" charset="-128"/>
              </a:rPr>
              <a:t>（</a:t>
            </a:r>
            <a:r>
              <a:rPr lang="en-US" altLang="ja-JP" sz="1200" dirty="0">
                <a:solidFill>
                  <a:schemeClr val="bg1"/>
                </a:solidFill>
                <a:latin typeface="メイリオ" panose="020B0604030504040204" pitchFamily="50" charset="-128"/>
                <a:ea typeface="メイリオ" panose="020B0604030504040204" pitchFamily="50" charset="-128"/>
              </a:rPr>
              <a:t> NPO</a:t>
            </a:r>
            <a:r>
              <a:rPr lang="ja-JP" altLang="en-US" sz="1200" dirty="0" smtClean="0">
                <a:solidFill>
                  <a:schemeClr val="bg1"/>
                </a:solidFill>
                <a:latin typeface="メイリオ" panose="020B0604030504040204" pitchFamily="50" charset="-128"/>
                <a:ea typeface="メイリオ" panose="020B0604030504040204" pitchFamily="50" charset="-128"/>
              </a:rPr>
              <a:t>法人</a:t>
            </a:r>
            <a:r>
              <a:rPr lang="ja-JP" altLang="en-US" sz="1200" dirty="0">
                <a:solidFill>
                  <a:schemeClr val="bg1"/>
                </a:solidFill>
                <a:latin typeface="メイリオ" panose="020B0604030504040204" pitchFamily="50" charset="-128"/>
                <a:ea typeface="メイリオ" panose="020B0604030504040204" pitchFamily="50" charset="-128"/>
              </a:rPr>
              <a:t> </a:t>
            </a:r>
            <a:r>
              <a:rPr lang="ja-JP" altLang="en-US" sz="1200" dirty="0" smtClean="0">
                <a:solidFill>
                  <a:schemeClr val="bg1"/>
                </a:solidFill>
                <a:latin typeface="メイリオ" panose="020B0604030504040204" pitchFamily="50" charset="-128"/>
                <a:ea typeface="メイリオ" panose="020B0604030504040204" pitchFamily="50" charset="-128"/>
              </a:rPr>
              <a:t>自殺</a:t>
            </a:r>
            <a:r>
              <a:rPr lang="ja-JP" altLang="en-US" sz="1200" dirty="0">
                <a:solidFill>
                  <a:schemeClr val="bg1"/>
                </a:solidFill>
                <a:latin typeface="メイリオ" panose="020B0604030504040204" pitchFamily="50" charset="-128"/>
                <a:ea typeface="メイリオ" panose="020B0604030504040204" pitchFamily="50" charset="-128"/>
              </a:rPr>
              <a:t>対策支援</a:t>
            </a:r>
            <a:r>
              <a:rPr lang="ja-JP" altLang="en-US" sz="1200" dirty="0" smtClean="0">
                <a:solidFill>
                  <a:schemeClr val="bg1"/>
                </a:solidFill>
                <a:latin typeface="メイリオ" panose="020B0604030504040204" pitchFamily="50" charset="-128"/>
                <a:ea typeface="メイリオ" panose="020B0604030504040204" pitchFamily="50" charset="-128"/>
              </a:rPr>
              <a:t>センターライフリンク）</a:t>
            </a:r>
            <a:endParaRPr lang="en-US" altLang="ja-JP" sz="1200" dirty="0" smtClean="0">
              <a:solidFill>
                <a:schemeClr val="bg1"/>
              </a:solidFill>
              <a:latin typeface="メイリオ" panose="020B0604030504040204" pitchFamily="50" charset="-128"/>
              <a:ea typeface="メイリオ" panose="020B0604030504040204" pitchFamily="50" charset="-128"/>
            </a:endParaRPr>
          </a:p>
        </p:txBody>
      </p:sp>
      <p:sp>
        <p:nvSpPr>
          <p:cNvPr id="68" name="正方形/長方形 67"/>
          <p:cNvSpPr/>
          <p:nvPr/>
        </p:nvSpPr>
        <p:spPr>
          <a:xfrm>
            <a:off x="548680" y="3862660"/>
            <a:ext cx="3817631" cy="190240"/>
          </a:xfrm>
          <a:prstGeom prst="rect">
            <a:avLst/>
          </a:prstGeom>
        </p:spPr>
        <p:txBody>
          <a:bodyPr wrap="square" lIns="0" tIns="36000" rIns="0" bIns="0">
            <a:spAutoFit/>
          </a:bodyPr>
          <a:lstStyle/>
          <a:p>
            <a:r>
              <a:rPr lang="ja-JP" altLang="en-US" sz="1000" spc="-30" dirty="0" smtClean="0">
                <a:latin typeface="メイリオ" panose="020B0604030504040204" pitchFamily="50" charset="-128"/>
                <a:ea typeface="メイリオ" panose="020B0604030504040204" pitchFamily="50" charset="-128"/>
              </a:rPr>
              <a:t>専門の相談員が、必要な支援策などについて一緒に考えます。</a:t>
            </a:r>
            <a:endParaRPr lang="ja-JP" altLang="en-US" sz="800" spc="-30" dirty="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0112" y="3836876"/>
            <a:ext cx="763224" cy="763224"/>
          </a:xfrm>
          <a:prstGeom prst="rect">
            <a:avLst/>
          </a:prstGeom>
        </p:spPr>
      </p:pic>
      <p:pic>
        <p:nvPicPr>
          <p:cNvPr id="3" name="図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0628" y="5421052"/>
            <a:ext cx="536623" cy="900269"/>
          </a:xfrm>
          <a:prstGeom prst="rect">
            <a:avLst/>
          </a:prstGeom>
        </p:spPr>
      </p:pic>
      <p:sp>
        <p:nvSpPr>
          <p:cNvPr id="62" name="正方形/長方形 61"/>
          <p:cNvSpPr/>
          <p:nvPr/>
        </p:nvSpPr>
        <p:spPr>
          <a:xfrm>
            <a:off x="512676" y="5893668"/>
            <a:ext cx="5067048" cy="427484"/>
          </a:xfrm>
          <a:prstGeom prst="rect">
            <a:avLst/>
          </a:prstGeom>
        </p:spPr>
        <p:txBody>
          <a:bodyPr wrap="square" lIns="0" tIns="36000" rIns="0" bIns="0">
            <a:spAutoFit/>
          </a:bodyPr>
          <a:lstStyle/>
          <a:p>
            <a:pPr>
              <a:lnSpc>
                <a:spcPts val="10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0120-279-338</a:t>
            </a:r>
            <a:r>
              <a:rPr lang="en-US" altLang="ja-JP" sz="1600" b="1" dirty="0" smtClean="0">
                <a:latin typeface="メイリオ" panose="020B0604030504040204" pitchFamily="50" charset="-128"/>
                <a:ea typeface="メイリオ" panose="020B0604030504040204" pitchFamily="50" charset="-128"/>
              </a:rPr>
              <a:t> </a:t>
            </a: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smtClean="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https</a:t>
            </a:r>
            <a:r>
              <a:rPr lang="en-US" altLang="ja-JP" sz="800" dirty="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www.since2011.net/yorisoi/</a:t>
            </a:r>
            <a:endParaRPr lang="ja-JP" altLang="en-US" sz="800" spc="-30" dirty="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051252" y="56456"/>
            <a:ext cx="1796829" cy="589868"/>
          </a:xfrm>
          <a:prstGeom prst="rect">
            <a:avLst/>
          </a:prstGeom>
        </p:spPr>
      </p:pic>
      <p:sp>
        <p:nvSpPr>
          <p:cNvPr id="69" name="正方形/長方形 68"/>
          <p:cNvSpPr/>
          <p:nvPr/>
        </p:nvSpPr>
        <p:spPr>
          <a:xfrm>
            <a:off x="5397182" y="575040"/>
            <a:ext cx="1271128" cy="165492"/>
          </a:xfrm>
          <a:prstGeom prst="rect">
            <a:avLst/>
          </a:prstGeom>
        </p:spPr>
        <p:txBody>
          <a:bodyPr wrap="square" lIns="0" tIns="36000" rIns="0" bIns="0">
            <a:spAutoFit/>
          </a:bodyPr>
          <a:lstStyle/>
          <a:p>
            <a:pPr algn="r"/>
            <a:r>
              <a:rPr lang="ja-JP" altLang="en-US" sz="800" spc="-30" dirty="0" smtClean="0">
                <a:latin typeface="メイリオ" panose="020B0604030504040204" pitchFamily="50" charset="-128"/>
                <a:ea typeface="メイリオ" panose="020B0604030504040204" pitchFamily="50" charset="-128"/>
              </a:rPr>
              <a:t>令和</a:t>
            </a:r>
            <a:r>
              <a:rPr lang="en-US" altLang="ja-JP" sz="800" spc="-30" dirty="0" smtClean="0">
                <a:latin typeface="メイリオ" panose="020B0604030504040204" pitchFamily="50" charset="-128"/>
                <a:ea typeface="メイリオ" panose="020B0604030504040204" pitchFamily="50" charset="-128"/>
              </a:rPr>
              <a:t>4</a:t>
            </a:r>
            <a:r>
              <a:rPr lang="ja-JP" altLang="en-US" sz="800" spc="-30" dirty="0" smtClean="0">
                <a:latin typeface="メイリオ" panose="020B0604030504040204" pitchFamily="50" charset="-128"/>
                <a:ea typeface="メイリオ" panose="020B0604030504040204" pitchFamily="50" charset="-128"/>
              </a:rPr>
              <a:t>年</a:t>
            </a:r>
            <a:r>
              <a:rPr lang="en-US" altLang="ja-JP" sz="800" spc="-30" dirty="0" smtClean="0">
                <a:latin typeface="メイリオ" panose="020B0604030504040204" pitchFamily="50" charset="-128"/>
                <a:ea typeface="メイリオ" panose="020B0604030504040204" pitchFamily="50" charset="-128"/>
              </a:rPr>
              <a:t>5</a:t>
            </a:r>
            <a:r>
              <a:rPr lang="ja-JP" altLang="en-US" sz="800" spc="-30" dirty="0" smtClean="0">
                <a:latin typeface="メイリオ" panose="020B0604030504040204" pitchFamily="50" charset="-128"/>
                <a:ea typeface="メイリオ" panose="020B0604030504040204" pitchFamily="50" charset="-128"/>
              </a:rPr>
              <a:t>月</a:t>
            </a:r>
            <a:r>
              <a:rPr lang="en-US" altLang="ja-JP" sz="800" spc="-30" dirty="0" smtClean="0">
                <a:latin typeface="メイリオ" panose="020B0604030504040204" pitchFamily="50" charset="-128"/>
                <a:ea typeface="メイリオ" panose="020B0604030504040204" pitchFamily="50" charset="-128"/>
              </a:rPr>
              <a:t>16</a:t>
            </a:r>
            <a:r>
              <a:rPr lang="ja-JP" altLang="en-US" sz="800" spc="-30" dirty="0" smtClean="0">
                <a:latin typeface="メイリオ" panose="020B0604030504040204" pitchFamily="50" charset="-128"/>
                <a:ea typeface="メイリオ" panose="020B0604030504040204" pitchFamily="50" charset="-128"/>
              </a:rPr>
              <a:t>日現在</a:t>
            </a:r>
            <a:endParaRPr lang="en-US" altLang="ja-JP" sz="800" spc="-30" dirty="0" smtClean="0">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697252" y="2468628"/>
            <a:ext cx="760439" cy="736040"/>
          </a:xfrm>
          <a:prstGeom prst="rect">
            <a:avLst/>
          </a:prstGeom>
        </p:spPr>
      </p:pic>
    </p:spTree>
    <p:extLst>
      <p:ext uri="{BB962C8B-B14F-4D97-AF65-F5344CB8AC3E}">
        <p14:creationId xmlns:p14="http://schemas.microsoft.com/office/powerpoint/2010/main" val="3336582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10273" y="20675"/>
            <a:ext cx="6847749" cy="9756904"/>
          </a:xfrm>
          <a:prstGeom prst="rect">
            <a:avLst/>
          </a:prstGeom>
          <a:solidFill>
            <a:srgbClr val="FFFF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u="sng" dirty="0">
              <a:solidFill>
                <a:schemeClr val="tx1"/>
              </a:solidFill>
              <a:latin typeface="メイリオ" panose="020B0604030504040204" pitchFamily="50" charset="-128"/>
              <a:ea typeface="メイリオ" panose="020B0604030504040204" pitchFamily="50" charset="-128"/>
            </a:endParaRPr>
          </a:p>
        </p:txBody>
      </p:sp>
      <p:sp>
        <p:nvSpPr>
          <p:cNvPr id="8" name="角丸四角形 7"/>
          <p:cNvSpPr/>
          <p:nvPr/>
        </p:nvSpPr>
        <p:spPr>
          <a:xfrm>
            <a:off x="294622" y="529166"/>
            <a:ext cx="6395181" cy="1363424"/>
          </a:xfrm>
          <a:prstGeom prst="roundRect">
            <a:avLst/>
          </a:prstGeom>
          <a:solidFill>
            <a:schemeClr val="accent6">
              <a:lumMod val="20000"/>
              <a:lumOff val="80000"/>
            </a:schemeClr>
          </a:solid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0" y="9565707"/>
            <a:ext cx="6868294" cy="355845"/>
          </a:xfrm>
          <a:prstGeom prst="rect">
            <a:avLst/>
          </a:prstGeom>
          <a:solidFill>
            <a:srgbClr val="92D050"/>
          </a:solidFill>
        </p:spPr>
        <p:txBody>
          <a:bodyPr wrap="none" lIns="108000" tIns="72000" rIns="72000" bIns="36000" rtlCol="0" anchor="ctr">
            <a:noAutofit/>
          </a:bodyPr>
          <a:lstStyle/>
          <a:p>
            <a:pPr algn="ctr"/>
            <a:r>
              <a:rPr lang="ja-JP" altLang="en-US" sz="1200" b="1" spc="-40" dirty="0" smtClean="0">
                <a:solidFill>
                  <a:schemeClr val="bg1"/>
                </a:solidFill>
                <a:latin typeface="メイリオ" panose="020B0604030504040204" pitchFamily="50" charset="-128"/>
                <a:ea typeface="メイリオ" panose="020B0604030504040204" pitchFamily="50" charset="-128"/>
              </a:rPr>
              <a:t>　</a:t>
            </a:r>
            <a:r>
              <a:rPr lang="ja-JP" altLang="en-US" sz="1400" b="1" spc="-40" dirty="0" smtClean="0">
                <a:solidFill>
                  <a:schemeClr val="bg1"/>
                </a:solidFill>
                <a:latin typeface="メイリオ" panose="020B0604030504040204" pitchFamily="50" charset="-128"/>
                <a:ea typeface="メイリオ" panose="020B0604030504040204" pitchFamily="50" charset="-128"/>
              </a:rPr>
              <a:t>奈良県精神保健福祉センター　お問い合わせ</a:t>
            </a:r>
            <a:r>
              <a:rPr lang="en-US" altLang="ja-JP" sz="1400" b="1" spc="-40" dirty="0" smtClean="0">
                <a:solidFill>
                  <a:schemeClr val="bg1"/>
                </a:solidFill>
                <a:latin typeface="メイリオ" panose="020B0604030504040204" pitchFamily="50" charset="-128"/>
                <a:ea typeface="メイリオ" panose="020B0604030504040204" pitchFamily="50" charset="-128"/>
              </a:rPr>
              <a:t>TEL</a:t>
            </a:r>
            <a:r>
              <a:rPr lang="ja-JP" altLang="en-US" sz="1400" b="1" spc="-40" dirty="0" smtClean="0">
                <a:solidFill>
                  <a:schemeClr val="bg1"/>
                </a:solidFill>
                <a:latin typeface="メイリオ" panose="020B0604030504040204" pitchFamily="50" charset="-128"/>
                <a:ea typeface="メイリオ" panose="020B0604030504040204" pitchFamily="50" charset="-128"/>
              </a:rPr>
              <a:t>　</a:t>
            </a:r>
            <a:r>
              <a:rPr lang="en-US" altLang="ja-JP" sz="1400" b="1" spc="-40" dirty="0" smtClean="0">
                <a:solidFill>
                  <a:schemeClr val="bg1"/>
                </a:solidFill>
                <a:latin typeface="メイリオ" panose="020B0604030504040204" pitchFamily="50" charset="-128"/>
                <a:ea typeface="メイリオ" panose="020B0604030504040204" pitchFamily="50" charset="-128"/>
              </a:rPr>
              <a:t>0744</a:t>
            </a:r>
            <a:r>
              <a:rPr lang="ja-JP" altLang="en-US" sz="1400" b="1" spc="-40" dirty="0" smtClean="0">
                <a:solidFill>
                  <a:schemeClr val="bg1"/>
                </a:solidFill>
                <a:latin typeface="メイリオ" panose="020B0604030504040204" pitchFamily="50" charset="-128"/>
                <a:ea typeface="メイリオ" panose="020B0604030504040204" pitchFamily="50" charset="-128"/>
              </a:rPr>
              <a:t>－</a:t>
            </a:r>
            <a:r>
              <a:rPr lang="en-US" altLang="ja-JP" sz="1400" b="1" spc="-40" dirty="0" smtClean="0">
                <a:solidFill>
                  <a:schemeClr val="bg1"/>
                </a:solidFill>
                <a:latin typeface="メイリオ" panose="020B0604030504040204" pitchFamily="50" charset="-128"/>
                <a:ea typeface="メイリオ" panose="020B0604030504040204" pitchFamily="50" charset="-128"/>
              </a:rPr>
              <a:t>47</a:t>
            </a:r>
            <a:r>
              <a:rPr lang="ja-JP" altLang="en-US" sz="1400" b="1" spc="-40" dirty="0" smtClean="0">
                <a:solidFill>
                  <a:schemeClr val="bg1"/>
                </a:solidFill>
                <a:latin typeface="メイリオ" panose="020B0604030504040204" pitchFamily="50" charset="-128"/>
                <a:ea typeface="メイリオ" panose="020B0604030504040204" pitchFamily="50" charset="-128"/>
              </a:rPr>
              <a:t>－</a:t>
            </a:r>
            <a:r>
              <a:rPr lang="en-US" altLang="ja-JP" sz="1400" b="1" spc="-40" dirty="0" smtClean="0">
                <a:solidFill>
                  <a:schemeClr val="bg1"/>
                </a:solidFill>
                <a:latin typeface="メイリオ" panose="020B0604030504040204" pitchFamily="50" charset="-128"/>
                <a:ea typeface="メイリオ" panose="020B0604030504040204" pitchFamily="50" charset="-128"/>
              </a:rPr>
              <a:t>2251</a:t>
            </a:r>
            <a:endParaRPr lang="ja-JP" altLang="en-US" sz="1400" b="1" spc="-40" dirty="0">
              <a:solidFill>
                <a:schemeClr val="bg1"/>
              </a:solidFill>
              <a:latin typeface="メイリオ" panose="020B0604030504040204" pitchFamily="50" charset="-128"/>
              <a:ea typeface="メイリオ" panose="020B0604030504040204" pitchFamily="50" charset="-128"/>
            </a:endParaRPr>
          </a:p>
        </p:txBody>
      </p:sp>
      <p:sp>
        <p:nvSpPr>
          <p:cNvPr id="89" name="テキスト ボックス 88"/>
          <p:cNvSpPr txBox="1"/>
          <p:nvPr/>
        </p:nvSpPr>
        <p:spPr>
          <a:xfrm>
            <a:off x="10273" y="2036676"/>
            <a:ext cx="6847749" cy="361174"/>
          </a:xfrm>
          <a:prstGeom prst="rect">
            <a:avLst/>
          </a:prstGeom>
          <a:solidFill>
            <a:schemeClr val="tx2">
              <a:lumMod val="60000"/>
              <a:lumOff val="40000"/>
            </a:schemeClr>
          </a:solidFill>
        </p:spPr>
        <p:txBody>
          <a:bodyPr wrap="none" lIns="108000" tIns="72000" rIns="72000" bIns="36000" rtlCol="0" anchor="ctr">
            <a:noAutofit/>
          </a:bodyPr>
          <a:lstStyle/>
          <a:p>
            <a:r>
              <a:rPr lang="ja-JP" altLang="en-US" sz="1800" b="1" spc="-40" dirty="0" smtClean="0">
                <a:solidFill>
                  <a:schemeClr val="bg1"/>
                </a:solidFill>
                <a:latin typeface="メイリオ" panose="020B0604030504040204" pitchFamily="50" charset="-128"/>
                <a:ea typeface="メイリオ" panose="020B0604030504040204" pitchFamily="50" charset="-128"/>
              </a:rPr>
              <a:t>　</a:t>
            </a:r>
            <a:r>
              <a:rPr lang="en-US" altLang="ja-JP" sz="1800" b="1" spc="-40" dirty="0" smtClean="0">
                <a:solidFill>
                  <a:schemeClr val="bg1"/>
                </a:solidFill>
                <a:latin typeface="メイリオ" panose="020B0604030504040204" pitchFamily="50" charset="-128"/>
                <a:ea typeface="メイリオ" panose="020B0604030504040204" pitchFamily="50" charset="-128"/>
              </a:rPr>
              <a:t>SNS</a:t>
            </a:r>
            <a:r>
              <a:rPr lang="ja-JP" altLang="en-US" sz="1800" b="1" spc="-40" dirty="0">
                <a:solidFill>
                  <a:schemeClr val="bg1"/>
                </a:solidFill>
                <a:latin typeface="メイリオ" panose="020B0604030504040204" pitchFamily="50" charset="-128"/>
                <a:ea typeface="メイリオ" panose="020B0604030504040204" pitchFamily="50" charset="-128"/>
              </a:rPr>
              <a:t>相談</a:t>
            </a:r>
            <a:r>
              <a:rPr lang="ja-JP" altLang="en-US" sz="1800" b="1" spc="-40" dirty="0" smtClean="0">
                <a:solidFill>
                  <a:schemeClr val="bg1"/>
                </a:solidFill>
                <a:latin typeface="メイリオ" panose="020B0604030504040204" pitchFamily="50" charset="-128"/>
                <a:ea typeface="メイリオ" panose="020B0604030504040204" pitchFamily="50" charset="-128"/>
              </a:rPr>
              <a:t>窓口</a:t>
            </a:r>
            <a:r>
              <a:rPr lang="ja-JP" altLang="en-US" sz="1600" b="1" spc="-40" dirty="0" smtClean="0">
                <a:solidFill>
                  <a:schemeClr val="bg1"/>
                </a:solidFill>
                <a:latin typeface="メイリオ" panose="020B0604030504040204" pitchFamily="50" charset="-128"/>
                <a:ea typeface="メイリオ" panose="020B0604030504040204" pitchFamily="50" charset="-128"/>
              </a:rPr>
              <a:t>　</a:t>
            </a:r>
            <a:r>
              <a:rPr lang="ja-JP" altLang="en-US" sz="1000" spc="-40" dirty="0" smtClean="0">
                <a:solidFill>
                  <a:schemeClr val="bg1"/>
                </a:solidFill>
                <a:latin typeface="メイリオ" panose="020B0604030504040204" pitchFamily="50" charset="-128"/>
                <a:ea typeface="メイリオ" panose="020B0604030504040204" pitchFamily="50" charset="-128"/>
              </a:rPr>
              <a:t>表面の「電話相談窓口」もご覧ください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sp>
        <p:nvSpPr>
          <p:cNvPr id="34" name="角丸四角形 33"/>
          <p:cNvSpPr/>
          <p:nvPr/>
        </p:nvSpPr>
        <p:spPr>
          <a:xfrm>
            <a:off x="274228" y="4643869"/>
            <a:ext cx="6362330" cy="2901418"/>
          </a:xfrm>
          <a:prstGeom prst="roundRect">
            <a:avLst/>
          </a:prstGeom>
          <a:solidFill>
            <a:schemeClr val="bg1"/>
          </a:solidFill>
          <a:ln w="28575">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205619" y="4592711"/>
            <a:ext cx="6211713" cy="376204"/>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490120" y="5008097"/>
            <a:ext cx="5888114" cy="347874"/>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「こころのほっとチャット</a:t>
            </a:r>
            <a:r>
              <a:rPr lang="ja-JP" altLang="en-US" sz="1000" spc="-30" dirty="0" smtClean="0">
                <a:latin typeface="メイリオ" panose="020B0604030504040204" pitchFamily="50" charset="-128"/>
                <a:ea typeface="メイリオ" panose="020B0604030504040204" pitchFamily="50" charset="-128"/>
              </a:rPr>
              <a:t>」では主要</a:t>
            </a:r>
            <a:r>
              <a:rPr lang="en-US" altLang="ja-JP" sz="1000" spc="-30" dirty="0" smtClean="0">
                <a:latin typeface="メイリオ" panose="020B0604030504040204" pitchFamily="50" charset="-128"/>
                <a:ea typeface="メイリオ" panose="020B0604030504040204" pitchFamily="50" charset="-128"/>
              </a:rPr>
              <a:t>SNS</a:t>
            </a:r>
            <a:r>
              <a:rPr lang="ja-JP" altLang="en-US" sz="1000" spc="-30" dirty="0">
                <a:latin typeface="メイリオ" panose="020B0604030504040204" pitchFamily="50" charset="-128"/>
                <a:ea typeface="メイリオ" panose="020B0604030504040204" pitchFamily="50" charset="-128"/>
              </a:rPr>
              <a:t>（</a:t>
            </a:r>
            <a:r>
              <a:rPr lang="en-US" altLang="ja-JP" sz="1000" spc="-30" dirty="0">
                <a:latin typeface="メイリオ" panose="020B0604030504040204" pitchFamily="50" charset="-128"/>
                <a:ea typeface="メイリオ" panose="020B0604030504040204" pitchFamily="50" charset="-128"/>
              </a:rPr>
              <a:t>LINE</a:t>
            </a:r>
            <a:r>
              <a:rPr lang="ja-JP" altLang="en-US" sz="1000" spc="-30" dirty="0">
                <a:latin typeface="メイリオ" panose="020B0604030504040204" pitchFamily="50" charset="-128"/>
                <a:ea typeface="メイリオ" panose="020B0604030504040204" pitchFamily="50" charset="-128"/>
              </a:rPr>
              <a:t>、</a:t>
            </a:r>
            <a:r>
              <a:rPr lang="en-US" altLang="ja-JP" sz="1000" spc="-30" dirty="0">
                <a:latin typeface="メイリオ" panose="020B0604030504040204" pitchFamily="50" charset="-128"/>
                <a:ea typeface="メイリオ" panose="020B0604030504040204" pitchFamily="50" charset="-128"/>
              </a:rPr>
              <a:t>Twitter</a:t>
            </a:r>
            <a:r>
              <a:rPr lang="ja-JP" altLang="en-US" sz="1000" spc="-30" dirty="0">
                <a:latin typeface="メイリオ" panose="020B0604030504040204" pitchFamily="50" charset="-128"/>
                <a:ea typeface="メイリオ" panose="020B0604030504040204" pitchFamily="50" charset="-128"/>
              </a:rPr>
              <a:t>、</a:t>
            </a:r>
            <a:r>
              <a:rPr lang="en-US" altLang="ja-JP" sz="1000" spc="-30" dirty="0">
                <a:latin typeface="メイリオ" panose="020B0604030504040204" pitchFamily="50" charset="-128"/>
                <a:ea typeface="メイリオ" panose="020B0604030504040204" pitchFamily="50" charset="-128"/>
              </a:rPr>
              <a:t>Facebook</a:t>
            </a:r>
            <a:r>
              <a:rPr lang="ja-JP" altLang="en-US" sz="1000" spc="-30" dirty="0">
                <a:latin typeface="メイリオ" panose="020B0604030504040204" pitchFamily="50" charset="-128"/>
                <a:ea typeface="メイリオ" panose="020B0604030504040204" pitchFamily="50" charset="-128"/>
              </a:rPr>
              <a:t>）</a:t>
            </a:r>
            <a:r>
              <a:rPr lang="ja-JP" altLang="en-US" sz="1000" spc="-30" dirty="0" smtClean="0">
                <a:latin typeface="メイリオ" panose="020B0604030504040204" pitchFamily="50" charset="-128"/>
                <a:ea typeface="メイリオ" panose="020B0604030504040204" pitchFamily="50" charset="-128"/>
              </a:rPr>
              <a:t>および</a:t>
            </a:r>
            <a:endParaRPr lang="en-US" altLang="ja-JP" sz="1000" spc="-30" dirty="0" smtClean="0">
              <a:latin typeface="メイリオ" panose="020B0604030504040204" pitchFamily="50" charset="-128"/>
              <a:ea typeface="メイリオ" panose="020B0604030504040204" pitchFamily="50" charset="-128"/>
            </a:endParaRPr>
          </a:p>
          <a:p>
            <a:r>
              <a:rPr lang="ja-JP" altLang="en-US" sz="1000" spc="-30" dirty="0" smtClean="0">
                <a:latin typeface="メイリオ" panose="020B0604030504040204" pitchFamily="50" charset="-128"/>
                <a:ea typeface="メイリオ" panose="020B0604030504040204" pitchFamily="50" charset="-128"/>
              </a:rPr>
              <a:t>チャット</a:t>
            </a:r>
            <a:r>
              <a:rPr lang="ja-JP" altLang="en-US" sz="1000" spc="-30" dirty="0">
                <a:latin typeface="メイリオ" panose="020B0604030504040204" pitchFamily="50" charset="-128"/>
                <a:ea typeface="メイリオ" panose="020B0604030504040204" pitchFamily="50" charset="-128"/>
              </a:rPr>
              <a:t>から、年齢・性別を問わず相談に</a:t>
            </a:r>
            <a:r>
              <a:rPr lang="ja-JP" altLang="en-US" sz="1000" spc="-30" dirty="0" smtClean="0">
                <a:latin typeface="メイリオ" panose="020B0604030504040204" pitchFamily="50" charset="-128"/>
                <a:ea typeface="メイリオ" panose="020B0604030504040204" pitchFamily="50" charset="-128"/>
              </a:rPr>
              <a:t>応じています。</a:t>
            </a:r>
            <a:endParaRPr lang="ja-JP" altLang="en-US" sz="1000" spc="-30" dirty="0">
              <a:latin typeface="メイリオ" panose="020B0604030504040204" pitchFamily="50" charset="-128"/>
              <a:ea typeface="メイリオ" panose="020B0604030504040204" pitchFamily="50" charset="-128"/>
            </a:endParaRPr>
          </a:p>
        </p:txBody>
      </p:sp>
      <p:sp>
        <p:nvSpPr>
          <p:cNvPr id="37" name="正方形/長方形 36"/>
          <p:cNvSpPr/>
          <p:nvPr/>
        </p:nvSpPr>
        <p:spPr>
          <a:xfrm>
            <a:off x="526048" y="5372056"/>
            <a:ext cx="6068079" cy="2160010"/>
          </a:xfrm>
          <a:prstGeom prst="rect">
            <a:avLst/>
          </a:prstGeom>
        </p:spPr>
        <p:txBody>
          <a:bodyPr wrap="square" lIns="0" tIns="36000" rIns="0" bIns="0">
            <a:spAutoFit/>
          </a:bodyPr>
          <a:lstStyle/>
          <a:p>
            <a:r>
              <a:rPr lang="ja-JP" altLang="en-US" sz="1000" b="1" dirty="0" smtClean="0">
                <a:latin typeface="メイリオ" panose="020B0604030504040204" pitchFamily="50" charset="-128"/>
                <a:ea typeface="メイリオ" panose="020B0604030504040204" pitchFamily="50" charset="-128"/>
              </a:rPr>
              <a:t>　</a:t>
            </a:r>
            <a:r>
              <a:rPr lang="en-US" altLang="ja-JP" sz="1000" b="1" dirty="0" smtClean="0">
                <a:latin typeface="メイリオ" panose="020B0604030504040204" pitchFamily="50" charset="-128"/>
                <a:ea typeface="メイリオ" panose="020B0604030504040204" pitchFamily="50" charset="-128"/>
              </a:rPr>
              <a:t>LINE</a:t>
            </a:r>
            <a:r>
              <a:rPr lang="ja-JP" altLang="en-US" sz="1000" b="1" dirty="0" smtClean="0">
                <a:latin typeface="メイリオ" panose="020B0604030504040204" pitchFamily="50" charset="-128"/>
                <a:ea typeface="メイリオ" panose="020B0604030504040204" pitchFamily="50" charset="-128"/>
              </a:rPr>
              <a:t>・</a:t>
            </a:r>
            <a:r>
              <a:rPr lang="en-US" altLang="ja-JP" sz="1000" b="1" dirty="0" smtClean="0">
                <a:latin typeface="メイリオ" panose="020B0604030504040204" pitchFamily="50" charset="-128"/>
                <a:ea typeface="メイリオ" panose="020B0604030504040204" pitchFamily="50" charset="-128"/>
              </a:rPr>
              <a:t>Twitter</a:t>
            </a:r>
            <a:r>
              <a:rPr lang="ja-JP" altLang="en-US" sz="1000" b="1" dirty="0" smtClean="0">
                <a:latin typeface="メイリオ" panose="020B0604030504040204" pitchFamily="50" charset="-128"/>
                <a:ea typeface="メイリオ" panose="020B0604030504040204" pitchFamily="50" charset="-128"/>
              </a:rPr>
              <a:t>・</a:t>
            </a:r>
            <a:r>
              <a:rPr lang="en-US" altLang="ja-JP" sz="1000" b="1" dirty="0" smtClean="0">
                <a:latin typeface="メイリオ" panose="020B0604030504040204" pitchFamily="50" charset="-128"/>
                <a:ea typeface="メイリオ" panose="020B0604030504040204" pitchFamily="50" charset="-128"/>
              </a:rPr>
              <a:t>Facebook </a:t>
            </a:r>
            <a:r>
              <a:rPr lang="ja-JP" altLang="en-US" sz="1000" b="1" dirty="0" smtClean="0">
                <a:latin typeface="メイリオ" panose="020B0604030504040204" pitchFamily="50" charset="-128"/>
                <a:ea typeface="メイリオ" panose="020B0604030504040204" pitchFamily="50" charset="-128"/>
              </a:rPr>
              <a:t> </a:t>
            </a:r>
            <a:r>
              <a:rPr lang="en-US" altLang="ja-JP" sz="1000" b="1" dirty="0" smtClean="0">
                <a:solidFill>
                  <a:srgbClr val="C00000"/>
                </a:solidFill>
                <a:latin typeface="メイリオ" panose="020B0604030504040204" pitchFamily="50" charset="-128"/>
                <a:ea typeface="メイリオ" panose="020B0604030504040204" pitchFamily="50" charset="-128"/>
              </a:rPr>
              <a:t>@kokorohotchat </a:t>
            </a:r>
            <a:r>
              <a:rPr lang="ja-JP" altLang="en-US" sz="1000" b="1" dirty="0" smtClean="0">
                <a:solidFill>
                  <a:srgbClr val="C00000"/>
                </a:solidFill>
                <a:latin typeface="メイリオ" panose="020B0604030504040204" pitchFamily="50" charset="-128"/>
                <a:ea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endParaRPr>
          </a:p>
          <a:p>
            <a:r>
              <a:rPr lang="ja-JP" altLang="en-US" sz="1000" b="1" dirty="0" smtClean="0">
                <a:latin typeface="メイリオ" panose="020B0604030504040204" pitchFamily="50" charset="-128"/>
                <a:ea typeface="メイリオ" panose="020B0604030504040204" pitchFamily="50" charset="-128"/>
              </a:rPr>
              <a:t>　チャット　</a:t>
            </a:r>
            <a:r>
              <a:rPr lang="en-US" altLang="ja-JP" sz="1000" b="1" dirty="0" smtClean="0">
                <a:solidFill>
                  <a:srgbClr val="C00000"/>
                </a:solidFill>
                <a:latin typeface="メイリオ" panose="020B0604030504040204" pitchFamily="50" charset="-128"/>
                <a:ea typeface="メイリオ" panose="020B0604030504040204" pitchFamily="50" charset="-128"/>
              </a:rPr>
              <a:t>https</a:t>
            </a:r>
            <a:r>
              <a:rPr lang="en-US" altLang="ja-JP" sz="1000" b="1" dirty="0">
                <a:solidFill>
                  <a:srgbClr val="C00000"/>
                </a:solidFill>
                <a:latin typeface="メイリオ" panose="020B0604030504040204" pitchFamily="50" charset="-128"/>
                <a:ea typeface="メイリオ" panose="020B0604030504040204" pitchFamily="50" charset="-128"/>
              </a:rPr>
              <a:t>://www.npo-tms.or.jp/public/kokoro_hotchat</a:t>
            </a:r>
            <a:r>
              <a:rPr lang="en-US" altLang="ja-JP" sz="1000" b="1" dirty="0" smtClean="0">
                <a:solidFill>
                  <a:srgbClr val="C00000"/>
                </a:solidFill>
                <a:latin typeface="メイリオ" panose="020B0604030504040204" pitchFamily="50" charset="-128"/>
                <a:ea typeface="メイリオ" panose="020B0604030504040204" pitchFamily="50" charset="-128"/>
              </a:rPr>
              <a:t>/</a:t>
            </a: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400"/>
              </a:lnSpc>
            </a:pPr>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400"/>
              </a:lnSpc>
            </a:pP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rPr>
              <a:t>　　　　　　　毎日　</a:t>
            </a:r>
            <a:r>
              <a:rPr lang="ja-JP" altLang="en-US" sz="800" dirty="0" smtClean="0">
                <a:latin typeface="メイリオ" panose="020B0604030504040204" pitchFamily="50" charset="-128"/>
                <a:ea typeface="メイリオ" panose="020B0604030504040204" pitchFamily="50" charset="-128"/>
              </a:rPr>
              <a:t>第</a:t>
            </a:r>
            <a:r>
              <a:rPr lang="en-US" altLang="ja-JP" sz="800" dirty="0" smtClean="0">
                <a:latin typeface="メイリオ" panose="020B0604030504040204" pitchFamily="50" charset="-128"/>
                <a:ea typeface="メイリオ" panose="020B0604030504040204" pitchFamily="50" charset="-128"/>
              </a:rPr>
              <a:t>1</a:t>
            </a:r>
            <a:r>
              <a:rPr lang="ja-JP" altLang="en-US" sz="800" dirty="0">
                <a:latin typeface="メイリオ" panose="020B0604030504040204" pitchFamily="50" charset="-128"/>
                <a:ea typeface="メイリオ" panose="020B0604030504040204" pitchFamily="50" charset="-128"/>
              </a:rPr>
              <a:t>部 </a:t>
            </a:r>
            <a:r>
              <a:rPr lang="en-US" altLang="ja-JP" sz="1000" dirty="0">
                <a:latin typeface="メイリオ" panose="020B0604030504040204" pitchFamily="50" charset="-128"/>
                <a:ea typeface="メイリオ" panose="020B0604030504040204" pitchFamily="50" charset="-128"/>
              </a:rPr>
              <a:t>12</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15</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50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15</a:t>
            </a:r>
            <a:r>
              <a:rPr lang="ja-JP" altLang="en-US" sz="800" dirty="0">
                <a:latin typeface="メイリオ" panose="020B0604030504040204" pitchFamily="50" charset="-128"/>
                <a:ea typeface="メイリオ" panose="020B0604030504040204" pitchFamily="50" charset="-128"/>
              </a:rPr>
              <a:t>時まで受付</a:t>
            </a:r>
            <a:r>
              <a:rPr lang="ja-JP" altLang="en-US" sz="800" dirty="0" smtClean="0">
                <a:latin typeface="メイリオ" panose="020B0604030504040204" pitchFamily="50" charset="-128"/>
                <a:ea typeface="メイリオ" panose="020B0604030504040204" pitchFamily="50" charset="-128"/>
              </a:rPr>
              <a:t>）　第</a:t>
            </a:r>
            <a:r>
              <a:rPr lang="en-US" altLang="ja-JP" sz="800" dirty="0" smtClean="0">
                <a:latin typeface="メイリオ" panose="020B0604030504040204" pitchFamily="50" charset="-128"/>
                <a:ea typeface="メイリオ" panose="020B0604030504040204" pitchFamily="50" charset="-128"/>
              </a:rPr>
              <a:t>2</a:t>
            </a:r>
            <a:r>
              <a:rPr lang="ja-JP" altLang="en-US" sz="800" dirty="0" smtClean="0">
                <a:latin typeface="メイリオ" panose="020B0604030504040204" pitchFamily="50" charset="-128"/>
                <a:ea typeface="メイリオ" panose="020B0604030504040204" pitchFamily="50" charset="-128"/>
              </a:rPr>
              <a:t>部 </a:t>
            </a:r>
            <a:r>
              <a:rPr lang="en-US" altLang="ja-JP" sz="1000" dirty="0" smtClean="0">
                <a:latin typeface="メイリオ" panose="020B0604030504040204" pitchFamily="50" charset="-128"/>
                <a:ea typeface="メイリオ" panose="020B0604030504040204" pitchFamily="50" charset="-128"/>
              </a:rPr>
              <a:t>17</a:t>
            </a:r>
            <a:r>
              <a:rPr lang="ja-JP" altLang="en-US" sz="1000" dirty="0" smtClean="0">
                <a:latin typeface="メイリオ" panose="020B0604030504040204" pitchFamily="50" charset="-128"/>
                <a:ea typeface="メイリオ" panose="020B0604030504040204" pitchFamily="50" charset="-128"/>
              </a:rPr>
              <a:t>時から</a:t>
            </a:r>
            <a:r>
              <a:rPr lang="en-US" altLang="ja-JP" sz="1000" dirty="0" smtClean="0">
                <a:latin typeface="メイリオ" panose="020B0604030504040204" pitchFamily="50" charset="-128"/>
                <a:ea typeface="メイリオ" panose="020B0604030504040204" pitchFamily="50" charset="-128"/>
              </a:rPr>
              <a:t>20</a:t>
            </a:r>
            <a:r>
              <a:rPr lang="ja-JP" altLang="en-US" sz="1000" dirty="0" smtClean="0">
                <a:latin typeface="メイリオ" panose="020B0604030504040204" pitchFamily="50" charset="-128"/>
                <a:ea typeface="メイリオ" panose="020B0604030504040204" pitchFamily="50" charset="-128"/>
              </a:rPr>
              <a:t>時</a:t>
            </a:r>
            <a:r>
              <a:rPr lang="en-US" altLang="ja-JP" sz="1000" dirty="0" smtClean="0">
                <a:latin typeface="メイリオ" panose="020B0604030504040204" pitchFamily="50" charset="-128"/>
                <a:ea typeface="メイリオ" panose="020B0604030504040204" pitchFamily="50" charset="-128"/>
              </a:rPr>
              <a:t>50</a:t>
            </a:r>
            <a:r>
              <a:rPr lang="ja-JP" altLang="en-US" sz="1000" dirty="0" smtClean="0">
                <a:latin typeface="メイリオ" panose="020B0604030504040204" pitchFamily="50" charset="-128"/>
                <a:ea typeface="メイリオ" panose="020B0604030504040204" pitchFamily="50" charset="-128"/>
              </a:rPr>
              <a:t>分</a:t>
            </a:r>
            <a:r>
              <a:rPr lang="ja-JP" altLang="en-US" sz="800" dirty="0" smtClean="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20</a:t>
            </a:r>
            <a:r>
              <a:rPr lang="ja-JP" altLang="en-US" sz="800" dirty="0" smtClean="0">
                <a:latin typeface="メイリオ" panose="020B0604030504040204" pitchFamily="50" charset="-128"/>
                <a:ea typeface="メイリオ" panose="020B0604030504040204" pitchFamily="50" charset="-128"/>
              </a:rPr>
              <a:t>時まで受付） 　　　　</a:t>
            </a:r>
            <a:endParaRPr lang="en-US" altLang="ja-JP" sz="800" dirty="0" smtClean="0">
              <a:latin typeface="メイリオ" panose="020B0604030504040204" pitchFamily="50" charset="-128"/>
              <a:ea typeface="メイリオ" panose="020B0604030504040204" pitchFamily="50" charset="-128"/>
            </a:endParaRPr>
          </a:p>
          <a:p>
            <a:pPr>
              <a:lnSpc>
                <a:spcPts val="1400"/>
              </a:lnSpc>
            </a:pPr>
            <a:r>
              <a:rPr lang="ja-JP" altLang="en-US" sz="800" dirty="0">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  第</a:t>
            </a:r>
            <a:r>
              <a:rPr lang="en-US" altLang="ja-JP" sz="800" dirty="0" smtClean="0">
                <a:latin typeface="メイリオ" panose="020B0604030504040204" pitchFamily="50" charset="-128"/>
                <a:ea typeface="メイリオ" panose="020B0604030504040204" pitchFamily="50" charset="-128"/>
              </a:rPr>
              <a:t>3</a:t>
            </a:r>
            <a:r>
              <a:rPr lang="ja-JP" altLang="en-US" sz="800" dirty="0">
                <a:latin typeface="メイリオ" panose="020B0604030504040204" pitchFamily="50" charset="-128"/>
                <a:ea typeface="メイリオ" panose="020B0604030504040204" pitchFamily="50" charset="-128"/>
              </a:rPr>
              <a:t>部 </a:t>
            </a:r>
            <a:r>
              <a:rPr lang="en-US" altLang="ja-JP" sz="1000" dirty="0">
                <a:latin typeface="メイリオ" panose="020B0604030504040204" pitchFamily="50" charset="-128"/>
                <a:ea typeface="メイリオ" panose="020B0604030504040204" pitchFamily="50" charset="-128"/>
              </a:rPr>
              <a:t>21</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23</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50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23</a:t>
            </a:r>
            <a:r>
              <a:rPr lang="ja-JP" altLang="en-US" sz="800" dirty="0">
                <a:latin typeface="メイリオ" panose="020B0604030504040204" pitchFamily="50" charset="-128"/>
                <a:ea typeface="メイリオ" panose="020B0604030504040204" pitchFamily="50" charset="-128"/>
              </a:rPr>
              <a:t>時まで受付</a:t>
            </a:r>
            <a:r>
              <a:rPr lang="ja-JP" altLang="en-US" sz="800" dirty="0" smtClean="0">
                <a:latin typeface="メイリオ" panose="020B0604030504040204" pitchFamily="50" charset="-128"/>
                <a:ea typeface="メイリオ" panose="020B0604030504040204" pitchFamily="50" charset="-128"/>
              </a:rPr>
              <a:t>）</a:t>
            </a:r>
            <a:endParaRPr lang="en-US" altLang="ja-JP" sz="800" dirty="0" smtClean="0">
              <a:latin typeface="メイリオ" panose="020B0604030504040204" pitchFamily="50" charset="-128"/>
              <a:ea typeface="メイリオ" panose="020B0604030504040204" pitchFamily="50" charset="-128"/>
            </a:endParaRPr>
          </a:p>
          <a:p>
            <a:pPr>
              <a:lnSpc>
                <a:spcPts val="1400"/>
              </a:lnSpc>
            </a:pPr>
            <a:r>
              <a:rPr lang="ja-JP" altLang="en-US" sz="800" dirty="0" smtClean="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月曜日　</a:t>
            </a:r>
            <a:r>
              <a:rPr lang="en-US" altLang="ja-JP" sz="1000" dirty="0" smtClean="0">
                <a:latin typeface="メイリオ" panose="020B0604030504040204" pitchFamily="50" charset="-128"/>
                <a:ea typeface="メイリオ" panose="020B0604030504040204" pitchFamily="50" charset="-128"/>
              </a:rPr>
              <a:t>4</a:t>
            </a:r>
            <a:r>
              <a:rPr lang="ja-JP" altLang="en-US" sz="1000" dirty="0" smtClean="0">
                <a:latin typeface="メイリオ" panose="020B0604030504040204" pitchFamily="50" charset="-128"/>
                <a:ea typeface="メイリオ" panose="020B0604030504040204" pitchFamily="50" charset="-128"/>
              </a:rPr>
              <a:t>時から</a:t>
            </a:r>
            <a:r>
              <a:rPr lang="en-US" altLang="ja-JP" sz="1000" dirty="0" smtClean="0">
                <a:latin typeface="メイリオ" panose="020B0604030504040204" pitchFamily="50" charset="-128"/>
                <a:ea typeface="メイリオ" panose="020B0604030504040204" pitchFamily="50" charset="-128"/>
              </a:rPr>
              <a:t>6</a:t>
            </a:r>
            <a:r>
              <a:rPr lang="ja-JP" altLang="en-US" sz="1000" dirty="0" smtClean="0">
                <a:latin typeface="メイリオ" panose="020B0604030504040204" pitchFamily="50" charset="-128"/>
                <a:ea typeface="メイリオ" panose="020B0604030504040204" pitchFamily="50" charset="-128"/>
              </a:rPr>
              <a:t>時</a:t>
            </a:r>
            <a:r>
              <a:rPr lang="en-US" altLang="ja-JP" sz="1000" dirty="0" smtClean="0">
                <a:latin typeface="メイリオ" panose="020B0604030504040204" pitchFamily="50" charset="-128"/>
                <a:ea typeface="メイリオ" panose="020B0604030504040204" pitchFamily="50" charset="-128"/>
              </a:rPr>
              <a:t>50</a:t>
            </a:r>
            <a:r>
              <a:rPr lang="ja-JP" altLang="en-US" sz="1000" dirty="0" smtClean="0">
                <a:latin typeface="メイリオ" panose="020B0604030504040204" pitchFamily="50" charset="-128"/>
                <a:ea typeface="メイリオ" panose="020B0604030504040204" pitchFamily="50" charset="-128"/>
              </a:rPr>
              <a:t>分</a:t>
            </a:r>
            <a:r>
              <a:rPr lang="ja-JP" altLang="en-US" sz="800" dirty="0" smtClean="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6</a:t>
            </a:r>
            <a:r>
              <a:rPr lang="ja-JP" altLang="en-US" sz="800" dirty="0" smtClean="0">
                <a:latin typeface="メイリオ" panose="020B0604030504040204" pitchFamily="50" charset="-128"/>
                <a:ea typeface="メイリオ" panose="020B0604030504040204" pitchFamily="50" charset="-128"/>
              </a:rPr>
              <a:t>時まで受付） </a:t>
            </a:r>
          </a:p>
          <a:p>
            <a:pPr>
              <a:lnSpc>
                <a:spcPts val="1400"/>
              </a:lnSpc>
            </a:pPr>
            <a:r>
              <a:rPr lang="ja-JP" altLang="en-US" sz="1000" dirty="0" smtClean="0">
                <a:latin typeface="メイリオ" panose="020B0604030504040204" pitchFamily="50" charset="-128"/>
                <a:ea typeface="メイリオ" panose="020B0604030504040204" pitchFamily="50" charset="-128"/>
              </a:rPr>
              <a:t> 　　　　　　　毎月</a:t>
            </a:r>
            <a:r>
              <a:rPr lang="en-US" altLang="ja-JP" sz="1000" dirty="0" smtClean="0">
                <a:latin typeface="メイリオ" panose="020B0604030504040204" pitchFamily="50" charset="-128"/>
                <a:ea typeface="メイリオ" panose="020B0604030504040204" pitchFamily="50" charset="-128"/>
              </a:rPr>
              <a:t>1</a:t>
            </a:r>
            <a:r>
              <a:rPr lang="ja-JP" altLang="en-US" sz="1000" dirty="0" smtClean="0">
                <a:latin typeface="メイリオ" panose="020B0604030504040204" pitchFamily="50" charset="-128"/>
                <a:ea typeface="メイリオ" panose="020B0604030504040204" pitchFamily="50" charset="-128"/>
              </a:rPr>
              <a:t>回　最終土曜日から日曜日　</a:t>
            </a:r>
            <a:r>
              <a:rPr lang="en-US" altLang="ja-JP" sz="1000" dirty="0" smtClean="0">
                <a:latin typeface="メイリオ" panose="020B0604030504040204" pitchFamily="50" charset="-128"/>
                <a:ea typeface="メイリオ" panose="020B0604030504040204" pitchFamily="50" charset="-128"/>
              </a:rPr>
              <a:t>24</a:t>
            </a:r>
            <a:r>
              <a:rPr lang="ja-JP" altLang="en-US" sz="1000" dirty="0" smtClean="0">
                <a:latin typeface="メイリオ" panose="020B0604030504040204" pitchFamily="50" charset="-128"/>
                <a:ea typeface="メイリオ" panose="020B0604030504040204" pitchFamily="50" charset="-128"/>
              </a:rPr>
              <a:t>時から</a:t>
            </a:r>
            <a:r>
              <a:rPr lang="en-US" altLang="ja-JP" sz="1000" dirty="0" smtClean="0">
                <a:latin typeface="メイリオ" panose="020B0604030504040204" pitchFamily="50" charset="-128"/>
                <a:ea typeface="メイリオ" panose="020B0604030504040204" pitchFamily="50" charset="-128"/>
              </a:rPr>
              <a:t>5</a:t>
            </a:r>
            <a:r>
              <a:rPr lang="ja-JP" altLang="en-US" sz="1000" dirty="0" smtClean="0">
                <a:latin typeface="メイリオ" panose="020B0604030504040204" pitchFamily="50" charset="-128"/>
                <a:ea typeface="メイリオ" panose="020B0604030504040204" pitchFamily="50" charset="-128"/>
              </a:rPr>
              <a:t>時</a:t>
            </a:r>
            <a:r>
              <a:rPr lang="en-US" altLang="ja-JP" sz="1000" dirty="0" smtClean="0">
                <a:latin typeface="メイリオ" panose="020B0604030504040204" pitchFamily="50" charset="-128"/>
                <a:ea typeface="メイリオ" panose="020B0604030504040204" pitchFamily="50" charset="-128"/>
              </a:rPr>
              <a:t>50</a:t>
            </a:r>
            <a:r>
              <a:rPr lang="ja-JP" altLang="en-US" sz="1000" dirty="0" smtClean="0">
                <a:latin typeface="メイリオ" panose="020B0604030504040204" pitchFamily="50" charset="-128"/>
                <a:ea typeface="メイリオ" panose="020B0604030504040204" pitchFamily="50" charset="-128"/>
              </a:rPr>
              <a:t>分</a:t>
            </a:r>
            <a:r>
              <a:rPr lang="ja-JP" altLang="en-US" sz="800" dirty="0" smtClean="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5</a:t>
            </a:r>
            <a:r>
              <a:rPr lang="ja-JP" altLang="en-US" sz="800" dirty="0" smtClean="0">
                <a:latin typeface="メイリオ" panose="020B0604030504040204" pitchFamily="50" charset="-128"/>
                <a:ea typeface="メイリオ" panose="020B0604030504040204" pitchFamily="50" charset="-128"/>
              </a:rPr>
              <a:t>時まで受付）</a:t>
            </a:r>
            <a:endParaRPr lang="en-US" altLang="ja-JP" sz="800" dirty="0" smtClean="0">
              <a:latin typeface="メイリオ" panose="020B0604030504040204" pitchFamily="50" charset="-128"/>
              <a:ea typeface="メイリオ" panose="020B0604030504040204" pitchFamily="50" charset="-128"/>
            </a:endParaRPr>
          </a:p>
        </p:txBody>
      </p:sp>
      <p:sp>
        <p:nvSpPr>
          <p:cNvPr id="38" name="正方形/長方形 37"/>
          <p:cNvSpPr/>
          <p:nvPr/>
        </p:nvSpPr>
        <p:spPr>
          <a:xfrm>
            <a:off x="331950" y="4654472"/>
            <a:ext cx="3853134" cy="285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 東京</a:t>
            </a:r>
            <a:r>
              <a:rPr lang="ja-JP" altLang="en-US"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メンタルヘルス・</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スクエア</a:t>
            </a:r>
            <a:endParaRPr lang="en-US" altLang="ja-JP" sz="1600"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grpSp>
        <p:nvGrpSpPr>
          <p:cNvPr id="5" name="グループ化 4"/>
          <p:cNvGrpSpPr/>
          <p:nvPr/>
        </p:nvGrpSpPr>
        <p:grpSpPr>
          <a:xfrm>
            <a:off x="164667" y="469239"/>
            <a:ext cx="6576964" cy="1314163"/>
            <a:chOff x="150778" y="8089510"/>
            <a:chExt cx="6590590" cy="1300010"/>
          </a:xfrm>
        </p:grpSpPr>
        <p:sp>
          <p:nvSpPr>
            <p:cNvPr id="17" name="角丸四角形 16"/>
            <p:cNvSpPr/>
            <p:nvPr/>
          </p:nvSpPr>
          <p:spPr>
            <a:xfrm>
              <a:off x="150778" y="8089510"/>
              <a:ext cx="6226441" cy="368912"/>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511051" y="8597432"/>
              <a:ext cx="4834359" cy="405683"/>
            </a:xfrm>
            <a:prstGeom prst="rect">
              <a:avLst/>
            </a:prstGeom>
          </p:spPr>
          <p:txBody>
            <a:bodyPr wrap="square" lIns="0" tIns="36000" rIns="0" bIns="0">
              <a:spAutoFit/>
            </a:bodyPr>
            <a:lstStyle/>
            <a:p>
              <a:r>
                <a:rPr lang="ja-JP" altLang="en-US" sz="1200" spc="-30" dirty="0" smtClean="0">
                  <a:latin typeface="メイリオ" panose="020B0604030504040204" pitchFamily="50" charset="-128"/>
                  <a:ea typeface="メイリオ" panose="020B0604030504040204" pitchFamily="50" charset="-128"/>
                </a:rPr>
                <a:t>どこ</a:t>
              </a:r>
              <a:r>
                <a:rPr lang="ja-JP" altLang="en-US" sz="1200" spc="-30" dirty="0">
                  <a:latin typeface="メイリオ" panose="020B0604030504040204" pitchFamily="50" charset="-128"/>
                  <a:ea typeface="メイリオ" panose="020B0604030504040204" pitchFamily="50" charset="-128"/>
                </a:rPr>
                <a:t>に相談したら</a:t>
              </a:r>
              <a:r>
                <a:rPr lang="ja-JP" altLang="en-US" sz="1200" spc="-30" dirty="0" smtClean="0">
                  <a:latin typeface="メイリオ" panose="020B0604030504040204" pitchFamily="50" charset="-128"/>
                  <a:ea typeface="メイリオ" panose="020B0604030504040204" pitchFamily="50" charset="-128"/>
                </a:rPr>
                <a:t>いいかわからない</a:t>
              </a:r>
              <a:r>
                <a:rPr lang="ja-JP" altLang="en-US" sz="1200" spc="-30" dirty="0">
                  <a:latin typeface="メイリオ" panose="020B0604030504040204" pitchFamily="50" charset="-128"/>
                  <a:ea typeface="メイリオ" panose="020B0604030504040204" pitchFamily="50" charset="-128"/>
                </a:rPr>
                <a:t>時</a:t>
              </a:r>
              <a:r>
                <a:rPr lang="ja-JP" altLang="en-US" sz="1200" spc="-30" dirty="0" smtClean="0">
                  <a:latin typeface="メイリオ" panose="020B0604030504040204" pitchFamily="50" charset="-128"/>
                  <a:ea typeface="メイリオ" panose="020B0604030504040204" pitchFamily="50" charset="-128"/>
                </a:rPr>
                <a:t>は</a:t>
              </a:r>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支援</a:t>
              </a:r>
              <a:r>
                <a:rPr lang="ja-JP" altLang="en-US" sz="1200" b="1" spc="-30" dirty="0">
                  <a:solidFill>
                    <a:schemeClr val="accent6">
                      <a:lumMod val="75000"/>
                    </a:schemeClr>
                  </a:solidFill>
                  <a:latin typeface="メイリオ" panose="020B0604030504040204" pitchFamily="50" charset="-128"/>
                  <a:ea typeface="メイリオ" panose="020B0604030504040204" pitchFamily="50" charset="-128"/>
                </a:rPr>
                <a:t>情報検索</a:t>
              </a:r>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サイト</a:t>
              </a:r>
              <a:r>
                <a:rPr lang="ja-JP" altLang="en-US" sz="1200" spc="-30" dirty="0" smtClean="0">
                  <a:latin typeface="メイリオ" panose="020B0604030504040204" pitchFamily="50" charset="-128"/>
                  <a:ea typeface="メイリオ" panose="020B0604030504040204" pitchFamily="50" charset="-128"/>
                </a:rPr>
                <a:t>にて</a:t>
              </a:r>
              <a:endParaRPr lang="en-US" altLang="ja-JP" sz="1200" spc="-30" dirty="0" smtClean="0">
                <a:latin typeface="メイリオ" panose="020B0604030504040204" pitchFamily="50" charset="-128"/>
                <a:ea typeface="メイリオ" panose="020B0604030504040204" pitchFamily="50" charset="-128"/>
              </a:endParaRPr>
            </a:p>
            <a:p>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地域別、</a:t>
              </a:r>
              <a:r>
                <a:rPr lang="ja-JP" altLang="en-US" sz="1200" b="1" spc="-30" dirty="0">
                  <a:solidFill>
                    <a:schemeClr val="accent6">
                      <a:lumMod val="75000"/>
                    </a:schemeClr>
                  </a:solidFill>
                  <a:latin typeface="メイリオ" panose="020B0604030504040204" pitchFamily="50" charset="-128"/>
                  <a:ea typeface="メイリオ" panose="020B0604030504040204" pitchFamily="50" charset="-128"/>
                </a:rPr>
                <a:t>方法別、悩み</a:t>
              </a:r>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別</a:t>
              </a:r>
              <a:r>
                <a:rPr lang="ja-JP" altLang="en-US" sz="1200" spc="-30" dirty="0" smtClean="0">
                  <a:latin typeface="メイリオ" panose="020B0604030504040204" pitchFamily="50" charset="-128"/>
                  <a:ea typeface="メイリオ" panose="020B0604030504040204" pitchFamily="50" charset="-128"/>
                </a:rPr>
                <a:t>に相談</a:t>
              </a:r>
              <a:r>
                <a:rPr lang="ja-JP" altLang="en-US" sz="1200" spc="-30" dirty="0">
                  <a:latin typeface="メイリオ" panose="020B0604030504040204" pitchFamily="50" charset="-128"/>
                  <a:ea typeface="メイリオ" panose="020B0604030504040204" pitchFamily="50" charset="-128"/>
                </a:rPr>
                <a:t>窓口を検索することができます</a:t>
              </a:r>
              <a:r>
                <a:rPr lang="ja-JP" altLang="en-US" sz="1200" spc="-30" dirty="0" smtClean="0">
                  <a:latin typeface="メイリオ" panose="020B0604030504040204" pitchFamily="50" charset="-128"/>
                  <a:ea typeface="メイリオ" panose="020B0604030504040204" pitchFamily="50" charset="-128"/>
                </a:rPr>
                <a:t>。</a:t>
              </a:r>
              <a:endParaRPr lang="en-US" altLang="ja-JP" sz="1200" spc="-30" dirty="0" smtClean="0">
                <a:latin typeface="メイリオ" panose="020B0604030504040204" pitchFamily="50" charset="-128"/>
                <a:ea typeface="メイリオ" panose="020B0604030504040204" pitchFamily="50" charset="-128"/>
              </a:endParaRPr>
            </a:p>
          </p:txBody>
        </p:sp>
        <p:sp>
          <p:nvSpPr>
            <p:cNvPr id="54" name="正方形/長方形 53"/>
            <p:cNvSpPr/>
            <p:nvPr/>
          </p:nvSpPr>
          <p:spPr>
            <a:xfrm>
              <a:off x="510269" y="9014614"/>
              <a:ext cx="6231099" cy="374906"/>
            </a:xfrm>
            <a:prstGeom prst="rect">
              <a:avLst/>
            </a:prstGeom>
          </p:spPr>
          <p:txBody>
            <a:bodyPr wrap="square" lIns="0" tIns="36000" rIns="0" bIns="0">
              <a:spAutoFit/>
            </a:bodyPr>
            <a:lstStyle/>
            <a:p>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http</a:t>
              </a:r>
              <a:r>
                <a:rPr lang="en-US" altLang="ja-JP" sz="1000" dirty="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shienjoho.go.jp/</a:t>
              </a:r>
              <a:endParaRPr lang="ja-JP" altLang="en-US" sz="1100" spc="-30"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296652" y="8149832"/>
              <a:ext cx="1883011"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smtClean="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支援</a:t>
              </a:r>
              <a:r>
                <a:rPr lang="ja-JP" altLang="en-US" sz="1600" b="1" dirty="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情報検索</a:t>
              </a:r>
              <a:r>
                <a:rPr lang="ja-JP" altLang="en-US" sz="1600" b="1" dirty="0" smtClean="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サイト</a:t>
              </a:r>
              <a:endParaRPr lang="en-US" altLang="ja-JP" sz="1600" dirty="0" smtClean="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endParaRPr>
            </a:p>
          </p:txBody>
        </p:sp>
      </p:grpSp>
      <p:sp>
        <p:nvSpPr>
          <p:cNvPr id="46" name="テキスト ボックス 45"/>
          <p:cNvSpPr txBox="1"/>
          <p:nvPr/>
        </p:nvSpPr>
        <p:spPr>
          <a:xfrm>
            <a:off x="10273" y="0"/>
            <a:ext cx="6847749" cy="361174"/>
          </a:xfrm>
          <a:prstGeom prst="rect">
            <a:avLst/>
          </a:prstGeom>
          <a:solidFill>
            <a:schemeClr val="accent6">
              <a:lumMod val="75000"/>
            </a:schemeClr>
          </a:solidFill>
        </p:spPr>
        <p:txBody>
          <a:bodyPr wrap="none" lIns="108000" tIns="72000" rIns="72000" bIns="36000" rtlCol="0" anchor="ctr">
            <a:noAutofit/>
          </a:bodyPr>
          <a:lstStyle/>
          <a:p>
            <a:r>
              <a:rPr lang="ja-JP" altLang="en-US" sz="1800" b="1" spc="-40" dirty="0" smtClean="0">
                <a:solidFill>
                  <a:schemeClr val="bg1"/>
                </a:solidFill>
                <a:latin typeface="メイリオ" panose="020B0604030504040204" pitchFamily="50" charset="-128"/>
                <a:ea typeface="メイリオ" panose="020B0604030504040204" pitchFamily="50" charset="-128"/>
              </a:rPr>
              <a:t>　地域の相談窓口</a:t>
            </a:r>
            <a:r>
              <a:rPr lang="ja-JP" altLang="en-US" sz="1600" b="1" spc="-40" dirty="0" smtClean="0">
                <a:solidFill>
                  <a:schemeClr val="bg1"/>
                </a:solidFill>
                <a:latin typeface="メイリオ" panose="020B0604030504040204" pitchFamily="50" charset="-128"/>
                <a:ea typeface="メイリオ" panose="020B0604030504040204" pitchFamily="50" charset="-128"/>
              </a:rPr>
              <a:t>　</a:t>
            </a:r>
            <a:r>
              <a:rPr lang="ja-JP" altLang="en-US" sz="1000" spc="-40" dirty="0" smtClean="0">
                <a:solidFill>
                  <a:schemeClr val="bg1"/>
                </a:solidFill>
                <a:latin typeface="メイリオ" panose="020B0604030504040204" pitchFamily="50" charset="-128"/>
                <a:ea typeface="メイリオ" panose="020B0604030504040204" pitchFamily="50" charset="-128"/>
              </a:rPr>
              <a:t>表面の</a:t>
            </a:r>
            <a:r>
              <a:rPr lang="ja-JP" altLang="en-US" sz="1000" spc="-40" dirty="0">
                <a:solidFill>
                  <a:schemeClr val="bg1"/>
                </a:solidFill>
                <a:latin typeface="メイリオ" panose="020B0604030504040204" pitchFamily="50" charset="-128"/>
                <a:ea typeface="メイリオ" panose="020B0604030504040204" pitchFamily="50" charset="-128"/>
              </a:rPr>
              <a:t>「電話相談窓口」もご覧</a:t>
            </a:r>
            <a:r>
              <a:rPr lang="ja-JP" altLang="en-US" sz="1000" spc="-40" dirty="0" smtClean="0">
                <a:solidFill>
                  <a:schemeClr val="bg1"/>
                </a:solidFill>
                <a:latin typeface="メイリオ" panose="020B0604030504040204" pitchFamily="50" charset="-128"/>
                <a:ea typeface="メイリオ" panose="020B0604030504040204" pitchFamily="50" charset="-128"/>
              </a:rPr>
              <a:t>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sp>
        <p:nvSpPr>
          <p:cNvPr id="26" name="角丸四角形 25"/>
          <p:cNvSpPr/>
          <p:nvPr/>
        </p:nvSpPr>
        <p:spPr>
          <a:xfrm>
            <a:off x="3296651" y="7809411"/>
            <a:ext cx="3347482" cy="1608086"/>
          </a:xfrm>
          <a:prstGeom prst="roundRect">
            <a:avLst/>
          </a:prstGeom>
          <a:solidFill>
            <a:schemeClr val="bg1"/>
          </a:solidFill>
          <a:ln w="28575">
            <a:solidFill>
              <a:schemeClr val="tx2">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3219676" y="7682154"/>
            <a:ext cx="3182292" cy="367189"/>
          </a:xfrm>
          <a:prstGeom prst="round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3484260" y="8517396"/>
            <a:ext cx="2174084" cy="990459"/>
          </a:xfrm>
          <a:prstGeom prst="rect">
            <a:avLst/>
          </a:prstGeom>
          <a:ln>
            <a:noFill/>
          </a:ln>
        </p:spPr>
        <p:txBody>
          <a:bodyPr wrap="square" lIns="0" tIns="36000" rIns="0" bIns="0">
            <a:spAutoFit/>
          </a:bodyPr>
          <a:lstStyle/>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600"/>
              </a:lnSpc>
            </a:pPr>
            <a:r>
              <a:rPr lang="ja-JP" altLang="en-US" sz="1000" dirty="0" smtClean="0">
                <a:latin typeface="メイリオ" panose="020B0604030504040204" pitchFamily="50" charset="-128"/>
                <a:ea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endParaRPr>
          </a:p>
          <a:p>
            <a:pPr>
              <a:lnSpc>
                <a:spcPts val="1600"/>
              </a:lnSpc>
            </a:pPr>
            <a:r>
              <a:rPr lang="ja-JP" altLang="en-US" sz="1000" dirty="0" smtClean="0">
                <a:latin typeface="メイリオ" panose="020B0604030504040204" pitchFamily="50" charset="-128"/>
                <a:ea typeface="メイリオ" panose="020B0604030504040204" pitchFamily="50" charset="-128"/>
              </a:rPr>
              <a:t>　 月・水・木・金・土 </a:t>
            </a:r>
            <a:endParaRPr lang="ja-JP" altLang="en-US" sz="1000" dirty="0">
              <a:latin typeface="メイリオ" panose="020B0604030504040204" pitchFamily="50" charset="-128"/>
              <a:ea typeface="メイリオ" panose="020B0604030504040204" pitchFamily="50" charset="-128"/>
            </a:endParaRPr>
          </a:p>
          <a:p>
            <a:pPr>
              <a:lnSpc>
                <a:spcPts val="1400"/>
              </a:lnSpc>
            </a:pPr>
            <a:r>
              <a:rPr lang="ja-JP" altLang="en-US" sz="8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10</a:t>
            </a:r>
            <a:r>
              <a:rPr lang="ja-JP" altLang="en-US" sz="1000" dirty="0" smtClean="0">
                <a:latin typeface="メイリオ" panose="020B0604030504040204" pitchFamily="50" charset="-128"/>
                <a:ea typeface="メイリオ" panose="020B0604030504040204" pitchFamily="50" charset="-128"/>
              </a:rPr>
              <a:t>時から</a:t>
            </a:r>
            <a:r>
              <a:rPr lang="en-US" altLang="ja-JP" sz="1000" dirty="0" smtClean="0">
                <a:latin typeface="メイリオ" panose="020B0604030504040204" pitchFamily="50" charset="-128"/>
                <a:ea typeface="メイリオ" panose="020B0604030504040204" pitchFamily="50" charset="-128"/>
              </a:rPr>
              <a:t>22</a:t>
            </a:r>
            <a:r>
              <a:rPr lang="ja-JP" altLang="en-US" sz="1000" dirty="0" smtClean="0">
                <a:latin typeface="メイリオ" panose="020B0604030504040204" pitchFamily="50" charset="-128"/>
                <a:ea typeface="メイリオ" panose="020B0604030504040204" pitchFamily="50" charset="-128"/>
              </a:rPr>
              <a:t>時</a:t>
            </a:r>
            <a:r>
              <a:rPr lang="ja-JP" altLang="en-US" sz="800" dirty="0" smtClean="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21</a:t>
            </a:r>
            <a:r>
              <a:rPr lang="ja-JP" altLang="en-US" sz="800" dirty="0" smtClean="0">
                <a:latin typeface="メイリオ" panose="020B0604030504040204" pitchFamily="50" charset="-128"/>
                <a:ea typeface="メイリオ" panose="020B0604030504040204" pitchFamily="50" charset="-128"/>
              </a:rPr>
              <a:t>時</a:t>
            </a:r>
            <a:r>
              <a:rPr lang="en-US" altLang="ja-JP" sz="800" dirty="0">
                <a:latin typeface="メイリオ" panose="020B0604030504040204" pitchFamily="50" charset="-128"/>
                <a:ea typeface="メイリオ" panose="020B0604030504040204" pitchFamily="50" charset="-128"/>
              </a:rPr>
              <a:t>30</a:t>
            </a:r>
            <a:r>
              <a:rPr lang="ja-JP" altLang="en-US" sz="800" dirty="0">
                <a:latin typeface="メイリオ" panose="020B0604030504040204" pitchFamily="50" charset="-128"/>
                <a:ea typeface="メイリオ" panose="020B0604030504040204" pitchFamily="50" charset="-128"/>
              </a:rPr>
              <a:t>分</a:t>
            </a:r>
            <a:r>
              <a:rPr lang="ja-JP" altLang="en-US" sz="800" dirty="0" smtClean="0">
                <a:latin typeface="メイリオ" panose="020B0604030504040204" pitchFamily="50" charset="-128"/>
                <a:ea typeface="メイリオ" panose="020B0604030504040204" pitchFamily="50" charset="-128"/>
              </a:rPr>
              <a:t>まで受付）</a:t>
            </a:r>
            <a:endParaRPr lang="en-US" altLang="ja-JP" sz="800" dirty="0" smtClean="0">
              <a:latin typeface="メイリオ" panose="020B0604030504040204" pitchFamily="50" charset="-128"/>
              <a:ea typeface="メイリオ" panose="020B0604030504040204" pitchFamily="50" charset="-128"/>
            </a:endParaRPr>
          </a:p>
          <a:p>
            <a:pPr>
              <a:lnSpc>
                <a:spcPts val="1400"/>
              </a:lnSpc>
            </a:pPr>
            <a:endParaRPr lang="ja-JP" altLang="en-US" sz="800" spc="-30" dirty="0">
              <a:latin typeface="メイリオ" panose="020B0604030504040204" pitchFamily="50" charset="-128"/>
              <a:ea typeface="メイリオ" panose="020B0604030504040204" pitchFamily="50" charset="-128"/>
            </a:endParaRPr>
          </a:p>
        </p:txBody>
      </p:sp>
      <p:sp>
        <p:nvSpPr>
          <p:cNvPr id="30" name="正方形/長方形 29"/>
          <p:cNvSpPr/>
          <p:nvPr/>
        </p:nvSpPr>
        <p:spPr>
          <a:xfrm>
            <a:off x="3307177" y="7727691"/>
            <a:ext cx="2858127" cy="285649"/>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 </a:t>
            </a:r>
            <a:r>
              <a:rPr lang="en-US" altLang="ja-JP"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BOND</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プロジェクト</a:t>
            </a:r>
            <a:endParaRPr lang="en-US" altLang="ja-JP" sz="1600"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sp>
        <p:nvSpPr>
          <p:cNvPr id="47" name="正方形/長方形 46"/>
          <p:cNvSpPr/>
          <p:nvPr/>
        </p:nvSpPr>
        <p:spPr>
          <a:xfrm>
            <a:off x="3474938" y="8147620"/>
            <a:ext cx="2106431" cy="369776"/>
          </a:xfrm>
          <a:prstGeom prst="rect">
            <a:avLst/>
          </a:prstGeom>
        </p:spPr>
        <p:txBody>
          <a:bodyPr wrap="square" lIns="0" tIns="36000" rIns="0" bIns="0">
            <a:spAutoFit/>
          </a:bodyPr>
          <a:lstStyle/>
          <a:p>
            <a:pPr>
              <a:lnSpc>
                <a:spcPts val="1300"/>
              </a:lnSpc>
            </a:pPr>
            <a:r>
              <a:rPr lang="en-US" altLang="ja-JP" sz="1000" spc="-30" dirty="0" smtClean="0">
                <a:latin typeface="メイリオ" panose="020B0604030504040204" pitchFamily="50" charset="-128"/>
                <a:ea typeface="メイリオ" panose="020B0604030504040204" pitchFamily="50" charset="-128"/>
              </a:rPr>
              <a:t>10</a:t>
            </a:r>
            <a:r>
              <a:rPr lang="ja-JP" altLang="en-US" sz="1000" spc="-30" dirty="0">
                <a:latin typeface="メイリオ" panose="020B0604030504040204" pitchFamily="50" charset="-128"/>
                <a:ea typeface="メイリオ" panose="020B0604030504040204" pitchFamily="50" charset="-128"/>
              </a:rPr>
              <a:t>代</a:t>
            </a:r>
            <a:r>
              <a:rPr lang="en-US" altLang="ja-JP" sz="1000" spc="-30" dirty="0">
                <a:latin typeface="メイリオ" panose="020B0604030504040204" pitchFamily="50" charset="-128"/>
                <a:ea typeface="メイリオ" panose="020B0604030504040204" pitchFamily="50" charset="-128"/>
              </a:rPr>
              <a:t>20</a:t>
            </a:r>
            <a:r>
              <a:rPr lang="ja-JP" altLang="en-US" sz="1000" spc="-30" dirty="0">
                <a:latin typeface="メイリオ" panose="020B0604030504040204" pitchFamily="50" charset="-128"/>
                <a:ea typeface="メイリオ" panose="020B0604030504040204" pitchFamily="50" charset="-128"/>
              </a:rPr>
              <a:t>代の女性のための</a:t>
            </a:r>
            <a:r>
              <a:rPr lang="en-US" altLang="ja-JP" sz="1000" spc="-30" dirty="0">
                <a:latin typeface="メイリオ" panose="020B0604030504040204" pitchFamily="50" charset="-128"/>
                <a:ea typeface="メイリオ" panose="020B0604030504040204" pitchFamily="50" charset="-128"/>
              </a:rPr>
              <a:t>LINE</a:t>
            </a:r>
            <a:r>
              <a:rPr lang="ja-JP" altLang="en-US" sz="1000" spc="-30" dirty="0">
                <a:latin typeface="メイリオ" panose="020B0604030504040204" pitchFamily="50" charset="-128"/>
                <a:ea typeface="メイリオ" panose="020B0604030504040204" pitchFamily="50" charset="-128"/>
              </a:rPr>
              <a:t>相談</a:t>
            </a:r>
            <a:r>
              <a:rPr lang="ja-JP" altLang="en-US" sz="1000" spc="-30" dirty="0" smtClean="0">
                <a:latin typeface="メイリオ" panose="020B0604030504040204" pitchFamily="50" charset="-128"/>
                <a:ea typeface="メイリオ" panose="020B0604030504040204" pitchFamily="50" charset="-128"/>
              </a:rPr>
              <a:t>を</a:t>
            </a:r>
            <a:endParaRPr lang="en-US" altLang="ja-JP" sz="1000" spc="-30" dirty="0" smtClean="0">
              <a:latin typeface="メイリオ" panose="020B0604030504040204" pitchFamily="50" charset="-128"/>
              <a:ea typeface="メイリオ" panose="020B0604030504040204" pitchFamily="50" charset="-128"/>
            </a:endParaRPr>
          </a:p>
          <a:p>
            <a:pPr>
              <a:lnSpc>
                <a:spcPts val="1300"/>
              </a:lnSpc>
            </a:pPr>
            <a:r>
              <a:rPr lang="ja-JP" altLang="en-US" sz="1000" spc="-30" dirty="0" smtClean="0">
                <a:latin typeface="メイリオ" panose="020B0604030504040204" pitchFamily="50" charset="-128"/>
                <a:ea typeface="メイリオ" panose="020B0604030504040204" pitchFamily="50" charset="-128"/>
              </a:rPr>
              <a:t>実施</a:t>
            </a:r>
            <a:r>
              <a:rPr lang="ja-JP" altLang="en-US" sz="1000" spc="-30" dirty="0">
                <a:latin typeface="メイリオ" panose="020B0604030504040204" pitchFamily="50" charset="-128"/>
                <a:ea typeface="メイリオ" panose="020B0604030504040204" pitchFamily="50" charset="-128"/>
              </a:rPr>
              <a:t>しています</a:t>
            </a:r>
            <a:r>
              <a:rPr lang="ja-JP" altLang="en-US" sz="1000" spc="-30" dirty="0" smtClean="0">
                <a:latin typeface="メイリオ" panose="020B0604030504040204" pitchFamily="50" charset="-128"/>
                <a:ea typeface="メイリオ" panose="020B0604030504040204" pitchFamily="50" charset="-128"/>
              </a:rPr>
              <a:t>。</a:t>
            </a:r>
            <a:endParaRPr lang="ja-JP" altLang="en-US" sz="1000" spc="-30" dirty="0">
              <a:latin typeface="メイリオ" panose="020B0604030504040204" pitchFamily="50" charset="-128"/>
              <a:ea typeface="メイリオ" panose="020B0604030504040204" pitchFamily="50" charset="-128"/>
            </a:endParaRPr>
          </a:p>
        </p:txBody>
      </p:sp>
      <p:sp>
        <p:nvSpPr>
          <p:cNvPr id="66" name="正方形/長方形 65"/>
          <p:cNvSpPr/>
          <p:nvPr/>
        </p:nvSpPr>
        <p:spPr>
          <a:xfrm>
            <a:off x="584684" y="6812917"/>
            <a:ext cx="743793" cy="192311"/>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相談時間</a:t>
            </a:r>
            <a:endParaRPr lang="ja-JP" altLang="en-US" sz="1000" spc="-30" dirty="0">
              <a:latin typeface="メイリオ" panose="020B0604030504040204" pitchFamily="50" charset="-128"/>
              <a:ea typeface="メイリオ" panose="020B0604030504040204" pitchFamily="50" charset="-128"/>
            </a:endParaRPr>
          </a:p>
        </p:txBody>
      </p:sp>
      <p:sp>
        <p:nvSpPr>
          <p:cNvPr id="41" name="角丸四角形 40"/>
          <p:cNvSpPr/>
          <p:nvPr/>
        </p:nvSpPr>
        <p:spPr>
          <a:xfrm>
            <a:off x="271511" y="2566225"/>
            <a:ext cx="6362330" cy="1919644"/>
          </a:xfrm>
          <a:prstGeom prst="roundRect">
            <a:avLst/>
          </a:prstGeom>
          <a:solidFill>
            <a:schemeClr val="bg1"/>
          </a:solidFill>
          <a:ln w="28575">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187538" y="2475151"/>
            <a:ext cx="6214430" cy="370944"/>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523332" y="2900772"/>
            <a:ext cx="5751214" cy="347874"/>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「生きづらびっと</a:t>
            </a:r>
            <a:r>
              <a:rPr lang="ja-JP" altLang="en-US" sz="1000" spc="-30" dirty="0" smtClean="0">
                <a:latin typeface="メイリオ" panose="020B0604030504040204" pitchFamily="50" charset="-128"/>
                <a:ea typeface="メイリオ" panose="020B0604030504040204" pitchFamily="50" charset="-128"/>
              </a:rPr>
              <a:t>」では、</a:t>
            </a:r>
            <a:r>
              <a:rPr lang="en-US" altLang="ja-JP" sz="1000" spc="-30" dirty="0" smtClean="0">
                <a:latin typeface="メイリオ" panose="020B0604030504040204" pitchFamily="50" charset="-128"/>
                <a:ea typeface="メイリオ" panose="020B0604030504040204" pitchFamily="50" charset="-128"/>
              </a:rPr>
              <a:t>SNS</a:t>
            </a:r>
            <a:r>
              <a:rPr lang="ja-JP" altLang="en-US" sz="1000" spc="-30" dirty="0">
                <a:latin typeface="メイリオ" panose="020B0604030504040204" pitchFamily="50" charset="-128"/>
                <a:ea typeface="メイリオ" panose="020B0604030504040204" pitchFamily="50" charset="-128"/>
              </a:rPr>
              <a:t>やチャットによる自殺</a:t>
            </a:r>
            <a:r>
              <a:rPr lang="ja-JP" altLang="en-US" sz="1000" spc="-30" dirty="0" smtClean="0">
                <a:latin typeface="メイリオ" panose="020B0604030504040204" pitchFamily="50" charset="-128"/>
                <a:ea typeface="メイリオ" panose="020B0604030504040204" pitchFamily="50" charset="-128"/>
              </a:rPr>
              <a:t>防止相談</a:t>
            </a:r>
            <a:r>
              <a:rPr lang="ja-JP" altLang="en-US" sz="1000" spc="-30" dirty="0">
                <a:latin typeface="メイリオ" panose="020B0604030504040204" pitchFamily="50" charset="-128"/>
                <a:ea typeface="メイリオ" panose="020B0604030504040204" pitchFamily="50" charset="-128"/>
              </a:rPr>
              <a:t>を行い、必要に応じて電話や対面による支援や居場所活動等へのつなぎも行います</a:t>
            </a:r>
            <a:r>
              <a:rPr lang="ja-JP" altLang="en-US" sz="1000" spc="-30" dirty="0" smtClean="0">
                <a:latin typeface="メイリオ" panose="020B0604030504040204" pitchFamily="50" charset="-128"/>
                <a:ea typeface="メイリオ" panose="020B0604030504040204" pitchFamily="50" charset="-128"/>
              </a:rPr>
              <a:t>。</a:t>
            </a:r>
            <a:endParaRPr lang="en-US" altLang="ja-JP" sz="1000" spc="-30" dirty="0" smtClean="0">
              <a:latin typeface="メイリオ" panose="020B0604030504040204" pitchFamily="50" charset="-128"/>
              <a:ea typeface="メイリオ" panose="020B0604030504040204" pitchFamily="50" charset="-128"/>
            </a:endParaRPr>
          </a:p>
        </p:txBody>
      </p:sp>
      <p:sp>
        <p:nvSpPr>
          <p:cNvPr id="44" name="正方形/長方形 43"/>
          <p:cNvSpPr/>
          <p:nvPr/>
        </p:nvSpPr>
        <p:spPr>
          <a:xfrm>
            <a:off x="439423" y="2936776"/>
            <a:ext cx="6241327" cy="1667566"/>
          </a:xfrm>
          <a:prstGeom prst="rect">
            <a:avLst/>
          </a:prstGeom>
        </p:spPr>
        <p:txBody>
          <a:bodyPr wrap="square" lIns="0" tIns="36000" rIns="0" bIns="0">
            <a:spAutoFit/>
          </a:bodyPr>
          <a:lstStyle/>
          <a:p>
            <a:endParaRPr lang="en-US" altLang="ja-JP" sz="1200" b="1" dirty="0" smtClean="0">
              <a:latin typeface="メイリオ" panose="020B0604030504040204" pitchFamily="50" charset="-128"/>
              <a:ea typeface="メイリオ" panose="020B0604030504040204" pitchFamily="50" charset="-128"/>
            </a:endParaRPr>
          </a:p>
          <a:p>
            <a:endParaRPr lang="en-US" altLang="ja-JP" sz="1200" b="1" dirty="0" smtClean="0">
              <a:latin typeface="メイリオ" panose="020B0604030504040204" pitchFamily="50" charset="-128"/>
              <a:ea typeface="メイリオ" panose="020B0604030504040204" pitchFamily="50" charset="-128"/>
            </a:endParaRPr>
          </a:p>
          <a:p>
            <a:r>
              <a:rPr lang="en-US" altLang="ja-JP" sz="1200" b="1" dirty="0" smtClean="0">
                <a:latin typeface="メイリオ" panose="020B0604030504040204" pitchFamily="50" charset="-128"/>
                <a:ea typeface="メイリオ" panose="020B0604030504040204" pitchFamily="50" charset="-128"/>
              </a:rPr>
              <a:t> </a:t>
            </a:r>
            <a:r>
              <a:rPr lang="ja-JP" altLang="en-US" sz="1200" b="1" dirty="0" smtClean="0">
                <a:latin typeface="メイリオ" panose="020B0604030504040204" pitchFamily="50" charset="-128"/>
                <a:ea typeface="メイリオ" panose="020B0604030504040204" pitchFamily="50" charset="-128"/>
              </a:rPr>
              <a:t>　</a:t>
            </a:r>
            <a:r>
              <a:rPr lang="en-US" altLang="ja-JP" sz="1000" b="1" dirty="0" smtClean="0">
                <a:solidFill>
                  <a:srgbClr val="0070C0"/>
                </a:solidFill>
                <a:latin typeface="メイリオ" panose="020B0604030504040204" pitchFamily="50" charset="-128"/>
                <a:ea typeface="メイリオ" panose="020B0604030504040204" pitchFamily="50" charset="-128"/>
              </a:rPr>
              <a:t>LINE</a:t>
            </a:r>
            <a:r>
              <a:rPr lang="en-US" altLang="ja-JP" sz="1000" b="1" dirty="0" smtClean="0">
                <a:latin typeface="メイリオ" panose="020B0604030504040204" pitchFamily="50" charset="-128"/>
                <a:ea typeface="メイリオ" panose="020B0604030504040204" pitchFamily="50" charset="-128"/>
              </a:rPr>
              <a:t> </a:t>
            </a:r>
            <a:r>
              <a:rPr lang="en-US" altLang="ja-JP" sz="1000" b="1" dirty="0" smtClean="0">
                <a:solidFill>
                  <a:srgbClr val="C00000"/>
                </a:solidFill>
                <a:latin typeface="メイリオ" panose="020B0604030504040204" pitchFamily="50" charset="-128"/>
                <a:ea typeface="メイリオ" panose="020B0604030504040204" pitchFamily="50" charset="-128"/>
              </a:rPr>
              <a:t>@yorisoi-chat</a:t>
            </a:r>
            <a:r>
              <a:rPr lang="ja-JP" altLang="en-US" sz="1000" b="1" dirty="0" smtClean="0">
                <a:solidFill>
                  <a:srgbClr val="C00000"/>
                </a:solidFill>
                <a:latin typeface="メイリオ" panose="020B0604030504040204" pitchFamily="50" charset="-128"/>
                <a:ea typeface="メイリオ" panose="020B0604030504040204" pitchFamily="50" charset="-128"/>
              </a:rPr>
              <a:t>　　　　　　　　　　</a:t>
            </a:r>
            <a:r>
              <a:rPr lang="ja-JP" altLang="en-US" sz="1000" b="1" dirty="0" smtClean="0">
                <a:solidFill>
                  <a:srgbClr val="0070C0"/>
                </a:solidFill>
                <a:latin typeface="メイリオ" panose="020B0604030504040204" pitchFamily="50" charset="-128"/>
                <a:ea typeface="メイリオ" panose="020B0604030504040204" pitchFamily="50" charset="-128"/>
              </a:rPr>
              <a:t>チャット</a:t>
            </a:r>
            <a:r>
              <a:rPr lang="ja-JP" altLang="en-US" sz="1000" b="1" dirty="0" smtClean="0">
                <a:latin typeface="メイリオ" panose="020B0604030504040204" pitchFamily="50" charset="-128"/>
                <a:ea typeface="メイリオ" panose="020B0604030504040204" pitchFamily="50" charset="-128"/>
              </a:rPr>
              <a:t> </a:t>
            </a:r>
            <a:r>
              <a:rPr lang="en-US" altLang="ja-JP" sz="1000" b="1" dirty="0" smtClean="0">
                <a:solidFill>
                  <a:srgbClr val="C00000"/>
                </a:solidFill>
                <a:latin typeface="メイリオ" panose="020B0604030504040204" pitchFamily="50" charset="-128"/>
                <a:ea typeface="メイリオ" panose="020B0604030504040204" pitchFamily="50" charset="-128"/>
              </a:rPr>
              <a:t>https</a:t>
            </a:r>
            <a:r>
              <a:rPr lang="en-US" altLang="ja-JP" sz="1000" b="1" dirty="0">
                <a:solidFill>
                  <a:srgbClr val="C00000"/>
                </a:solidFill>
                <a:latin typeface="メイリオ" panose="020B0604030504040204" pitchFamily="50" charset="-128"/>
                <a:ea typeface="メイリオ" panose="020B0604030504040204" pitchFamily="50" charset="-128"/>
              </a:rPr>
              <a:t>://</a:t>
            </a:r>
            <a:r>
              <a:rPr lang="en-US" altLang="ja-JP" sz="1000" b="1" dirty="0" smtClean="0">
                <a:solidFill>
                  <a:srgbClr val="C00000"/>
                </a:solidFill>
                <a:latin typeface="メイリオ" panose="020B0604030504040204" pitchFamily="50" charset="-128"/>
                <a:ea typeface="メイリオ" panose="020B0604030504040204" pitchFamily="50" charset="-128"/>
              </a:rPr>
              <a:t>yorisoi-chat.jp/</a:t>
            </a:r>
            <a:r>
              <a:rPr lang="en-US" altLang="ja-JP" sz="1000" b="1" dirty="0" smtClean="0">
                <a:latin typeface="メイリオ" panose="020B0604030504040204" pitchFamily="50" charset="-128"/>
                <a:ea typeface="メイリオ" panose="020B0604030504040204" pitchFamily="50" charset="-128"/>
              </a:rPr>
              <a:t> </a:t>
            </a:r>
          </a:p>
          <a:p>
            <a:endParaRPr lang="en-US" altLang="ja-JP" sz="1600" b="1" dirty="0">
              <a:latin typeface="メイリオ" panose="020B0604030504040204" pitchFamily="50" charset="-128"/>
              <a:ea typeface="メイリオ" panose="020B0604030504040204" pitchFamily="50" charset="-128"/>
            </a:endParaRP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r>
              <a:rPr lang="ja-JP" altLang="en-US" sz="1000" b="1" dirty="0" smtClean="0">
                <a:solidFill>
                  <a:schemeClr val="tx2">
                    <a:lumMod val="60000"/>
                    <a:lumOff val="40000"/>
                  </a:schemeClr>
                </a:solidFill>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月・水・金・</a:t>
            </a:r>
            <a:r>
              <a:rPr lang="ja-JP" altLang="en-US" sz="1000" dirty="0" smtClean="0">
                <a:latin typeface="メイリオ" panose="020B0604030504040204" pitchFamily="50" charset="-128"/>
                <a:ea typeface="メイリオ" panose="020B0604030504040204" pitchFamily="50" charset="-128"/>
              </a:rPr>
              <a:t>土　</a:t>
            </a:r>
            <a:r>
              <a:rPr lang="en-US" altLang="ja-JP" sz="1000" dirty="0" smtClean="0">
                <a:latin typeface="メイリオ" panose="020B0604030504040204" pitchFamily="50" charset="-128"/>
                <a:ea typeface="メイリオ" panose="020B0604030504040204" pitchFamily="50" charset="-128"/>
              </a:rPr>
              <a:t>11</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16</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16</a:t>
            </a:r>
            <a:r>
              <a:rPr lang="ja-JP" altLang="en-US" sz="800" dirty="0">
                <a:latin typeface="メイリオ" panose="020B0604030504040204" pitchFamily="50" charset="-128"/>
                <a:ea typeface="メイリオ" panose="020B0604030504040204" pitchFamily="50" charset="-128"/>
              </a:rPr>
              <a:t>時まで受付） </a:t>
            </a:r>
            <a:r>
              <a:rPr lang="ja-JP" altLang="en-US" sz="1000" dirty="0" smtClean="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endParaRPr>
          </a:p>
          <a:p>
            <a:r>
              <a:rPr lang="en-US" altLang="ja-JP" sz="1000" dirty="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月</a:t>
            </a:r>
            <a:r>
              <a:rPr lang="ja-JP" altLang="en-US" sz="1000" dirty="0">
                <a:latin typeface="メイリオ" panose="020B0604030504040204" pitchFamily="50" charset="-128"/>
                <a:ea typeface="メイリオ" panose="020B0604030504040204" pitchFamily="50" charset="-128"/>
              </a:rPr>
              <a:t>・火・木・金・</a:t>
            </a:r>
            <a:r>
              <a:rPr lang="ja-JP" altLang="en-US" sz="1000" dirty="0" smtClean="0">
                <a:latin typeface="メイリオ" panose="020B0604030504040204" pitchFamily="50" charset="-128"/>
                <a:ea typeface="メイリオ" panose="020B0604030504040204" pitchFamily="50" charset="-128"/>
              </a:rPr>
              <a:t>日　</a:t>
            </a:r>
            <a:r>
              <a:rPr lang="en-US" altLang="ja-JP" sz="1000" dirty="0" smtClean="0">
                <a:latin typeface="メイリオ" panose="020B0604030504040204" pitchFamily="50" charset="-128"/>
                <a:ea typeface="メイリオ" panose="020B0604030504040204" pitchFamily="50" charset="-128"/>
              </a:rPr>
              <a:t>17</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22</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22</a:t>
            </a:r>
            <a:r>
              <a:rPr lang="ja-JP" altLang="en-US" sz="800" dirty="0">
                <a:latin typeface="メイリオ" panose="020B0604030504040204" pitchFamily="50" charset="-128"/>
                <a:ea typeface="メイリオ" panose="020B0604030504040204" pitchFamily="50" charset="-128"/>
              </a:rPr>
              <a:t>時まで受付）</a:t>
            </a:r>
          </a:p>
          <a:p>
            <a:r>
              <a:rPr lang="ja-JP" altLang="en-US" sz="1000" dirty="0">
                <a:latin typeface="メイリオ" panose="020B0604030504040204" pitchFamily="50" charset="-128"/>
                <a:ea typeface="メイリオ" panose="020B0604030504040204" pitchFamily="50" charset="-128"/>
              </a:rPr>
              <a:t>　</a:t>
            </a:r>
            <a:endParaRPr lang="ja-JP" altLang="en-US" sz="1000" spc="-30" dirty="0">
              <a:latin typeface="メイリオ" panose="020B0604030504040204" pitchFamily="50" charset="-128"/>
              <a:ea typeface="メイリオ" panose="020B0604030504040204" pitchFamily="50" charset="-128"/>
            </a:endParaRPr>
          </a:p>
        </p:txBody>
      </p:sp>
      <p:sp>
        <p:nvSpPr>
          <p:cNvPr id="45" name="正方形/長方形 44"/>
          <p:cNvSpPr/>
          <p:nvPr/>
        </p:nvSpPr>
        <p:spPr>
          <a:xfrm>
            <a:off x="326275" y="2540732"/>
            <a:ext cx="4331441" cy="285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smtClean="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NPO</a:t>
            </a:r>
            <a:r>
              <a:rPr lang="ja-JP" altLang="en-US" sz="1600" b="1" dirty="0" smtClean="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法人 自殺</a:t>
            </a:r>
            <a:r>
              <a:rPr lang="ja-JP" altLang="en-US" sz="1600" b="1" dirty="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対策支援センター ライフリンク</a:t>
            </a:r>
            <a:endParaRPr lang="en-US" altLang="ja-JP" sz="1600" dirty="0" smtClean="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endParaRPr>
          </a:p>
        </p:txBody>
      </p:sp>
      <p:sp>
        <p:nvSpPr>
          <p:cNvPr id="64" name="正方形/長方形 63"/>
          <p:cNvSpPr/>
          <p:nvPr/>
        </p:nvSpPr>
        <p:spPr>
          <a:xfrm rot="5400000">
            <a:off x="2389913" y="3516113"/>
            <a:ext cx="1163211" cy="220561"/>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65" name="正方形/長方形 64"/>
          <p:cNvSpPr/>
          <p:nvPr/>
        </p:nvSpPr>
        <p:spPr>
          <a:xfrm rot="5400000">
            <a:off x="3288152" y="3828776"/>
            <a:ext cx="1163211" cy="220561"/>
          </a:xfrm>
          <a:prstGeom prst="rect">
            <a:avLst/>
          </a:prstGeom>
        </p:spPr>
        <p:txBody>
          <a:bodyPr wrap="square" lIns="0" tIns="36000" rIns="0" bIns="0">
            <a:spAutoFit/>
          </a:bodyPr>
          <a:lstStyle/>
          <a:p>
            <a:pPr algn="ct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68" name="正方形/長方形 67"/>
          <p:cNvSpPr/>
          <p:nvPr/>
        </p:nvSpPr>
        <p:spPr>
          <a:xfrm>
            <a:off x="644333" y="4124908"/>
            <a:ext cx="743793" cy="192311"/>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相談時間</a:t>
            </a:r>
            <a:endParaRPr lang="ja-JP" altLang="en-US" sz="1000" spc="-30" dirty="0">
              <a:latin typeface="メイリオ" panose="020B0604030504040204" pitchFamily="50" charset="-128"/>
              <a:ea typeface="メイリオ" panose="020B0604030504040204" pitchFamily="50" charset="-128"/>
            </a:endParaRPr>
          </a:p>
        </p:txBody>
      </p:sp>
      <p:sp>
        <p:nvSpPr>
          <p:cNvPr id="69" name="正方形/長方形 68"/>
          <p:cNvSpPr/>
          <p:nvPr/>
        </p:nvSpPr>
        <p:spPr>
          <a:xfrm>
            <a:off x="3537012" y="8721129"/>
            <a:ext cx="743793" cy="192311"/>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相談時間</a:t>
            </a:r>
            <a:endParaRPr lang="ja-JP" altLang="en-US" sz="1000" spc="-3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95635" y="2108684"/>
            <a:ext cx="953745" cy="701407"/>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83961" y="4556956"/>
            <a:ext cx="1119465" cy="1034039"/>
          </a:xfrm>
          <a:prstGeom prst="rect">
            <a:avLst/>
          </a:prstGeom>
        </p:spPr>
      </p:pic>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56217" y="36396"/>
            <a:ext cx="1721343" cy="821712"/>
          </a:xfrm>
          <a:prstGeom prst="rect">
            <a:avLst/>
          </a:prstGeom>
        </p:spPr>
      </p:pic>
      <p:pic>
        <p:nvPicPr>
          <p:cNvPr id="62" name="図 6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16777" y="943791"/>
            <a:ext cx="885191" cy="896682"/>
          </a:xfrm>
          <a:prstGeom prst="rect">
            <a:avLst/>
          </a:prstGeom>
        </p:spPr>
      </p:pic>
      <p:pic>
        <p:nvPicPr>
          <p:cNvPr id="83" name="図 8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38968" y="3260812"/>
            <a:ext cx="694712" cy="687975"/>
          </a:xfrm>
          <a:prstGeom prst="rect">
            <a:avLst/>
          </a:prstGeom>
        </p:spPr>
      </p:pic>
      <p:sp>
        <p:nvSpPr>
          <p:cNvPr id="58" name="正方形/長方形 57"/>
          <p:cNvSpPr/>
          <p:nvPr/>
        </p:nvSpPr>
        <p:spPr>
          <a:xfrm>
            <a:off x="783494" y="5709084"/>
            <a:ext cx="5526982" cy="192311"/>
          </a:xfrm>
          <a:prstGeom prst="rect">
            <a:avLst/>
          </a:prstGeom>
        </p:spPr>
        <p:txBody>
          <a:bodyPr wrap="square" lIns="0" tIns="36000" rIns="0" bIns="0">
            <a:spAutoFit/>
          </a:bodyPr>
          <a:lstStyle/>
          <a:p>
            <a:pPr algn="ctr"/>
            <a:r>
              <a:rPr lang="en-US" altLang="ja-JP" sz="1000" b="1" spc="-30" dirty="0" smtClean="0">
                <a:solidFill>
                  <a:srgbClr val="0070C0"/>
                </a:solidFill>
                <a:latin typeface="メイリオ" panose="020B0604030504040204" pitchFamily="50" charset="-128"/>
                <a:ea typeface="メイリオ" panose="020B0604030504040204" pitchFamily="50" charset="-128"/>
              </a:rPr>
              <a:t>LINE</a:t>
            </a:r>
            <a:r>
              <a:rPr lang="ja-JP" altLang="en-US" sz="1000" b="1" spc="-30" dirty="0" smtClean="0">
                <a:solidFill>
                  <a:srgbClr val="0070C0"/>
                </a:solidFill>
                <a:latin typeface="メイリオ" panose="020B0604030504040204" pitchFamily="50" charset="-128"/>
                <a:ea typeface="メイリオ" panose="020B0604030504040204" pitchFamily="50" charset="-128"/>
              </a:rPr>
              <a:t>　　　　　　　　</a:t>
            </a:r>
            <a:r>
              <a:rPr lang="en-US" altLang="ja-JP" sz="1000" b="1" spc="-30" dirty="0" smtClean="0">
                <a:solidFill>
                  <a:srgbClr val="0070C0"/>
                </a:solidFill>
                <a:latin typeface="メイリオ" panose="020B0604030504040204" pitchFamily="50" charset="-128"/>
                <a:ea typeface="メイリオ" panose="020B0604030504040204" pitchFamily="50" charset="-128"/>
              </a:rPr>
              <a:t>Twitter</a:t>
            </a:r>
            <a:r>
              <a:rPr lang="ja-JP" altLang="en-US" sz="1000" b="1" spc="-30" dirty="0" smtClean="0">
                <a:solidFill>
                  <a:srgbClr val="0070C0"/>
                </a:solidFill>
                <a:latin typeface="メイリオ" panose="020B0604030504040204" pitchFamily="50" charset="-128"/>
                <a:ea typeface="メイリオ" panose="020B0604030504040204" pitchFamily="50" charset="-128"/>
              </a:rPr>
              <a:t>　　　　　　　　</a:t>
            </a:r>
            <a:r>
              <a:rPr lang="en-US" altLang="ja-JP" sz="1000" b="1" spc="-30" dirty="0" smtClean="0">
                <a:solidFill>
                  <a:srgbClr val="0070C0"/>
                </a:solidFill>
                <a:latin typeface="メイリオ" panose="020B0604030504040204" pitchFamily="50" charset="-128"/>
                <a:ea typeface="メイリオ" panose="020B0604030504040204" pitchFamily="50" charset="-128"/>
              </a:rPr>
              <a:t>Facebook</a:t>
            </a:r>
            <a:r>
              <a:rPr lang="ja-JP" altLang="en-US" sz="1000" b="1" spc="-30" dirty="0" smtClean="0">
                <a:solidFill>
                  <a:srgbClr val="0070C0"/>
                </a:solidFill>
                <a:latin typeface="メイリオ" panose="020B0604030504040204" pitchFamily="50" charset="-128"/>
                <a:ea typeface="メイリオ" panose="020B0604030504040204" pitchFamily="50" charset="-128"/>
              </a:rPr>
              <a:t>　　　　　　　　チャット　</a:t>
            </a:r>
            <a:endParaRPr lang="ja-JP" altLang="en-US" sz="1000" spc="-30" dirty="0">
              <a:latin typeface="メイリオ" panose="020B0604030504040204" pitchFamily="50" charset="-128"/>
              <a:ea typeface="メイリオ" panose="020B0604030504040204" pitchFamily="50" charset="-128"/>
            </a:endParaRPr>
          </a:p>
        </p:txBody>
      </p:sp>
      <p:grpSp>
        <p:nvGrpSpPr>
          <p:cNvPr id="9" name="グループ化 8"/>
          <p:cNvGrpSpPr/>
          <p:nvPr/>
        </p:nvGrpSpPr>
        <p:grpSpPr>
          <a:xfrm>
            <a:off x="908594" y="5637076"/>
            <a:ext cx="5220706" cy="1164671"/>
            <a:chOff x="908594" y="5745087"/>
            <a:chExt cx="5220706" cy="1164671"/>
          </a:xfrm>
        </p:grpSpPr>
        <p:pic>
          <p:nvPicPr>
            <p:cNvPr id="70" name="図 6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08594" y="5989612"/>
              <a:ext cx="784188" cy="794368"/>
            </a:xfrm>
            <a:prstGeom prst="rect">
              <a:avLst/>
            </a:prstGeom>
          </p:spPr>
        </p:pic>
        <p:pic>
          <p:nvPicPr>
            <p:cNvPr id="73" name="図 7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358224" y="6031058"/>
              <a:ext cx="667791" cy="689065"/>
            </a:xfrm>
            <a:prstGeom prst="rect">
              <a:avLst/>
            </a:prstGeom>
          </p:spPr>
        </p:pic>
        <p:pic>
          <p:nvPicPr>
            <p:cNvPr id="79" name="図 7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341599" y="5961112"/>
              <a:ext cx="787701" cy="797926"/>
            </a:xfrm>
            <a:prstGeom prst="rect">
              <a:avLst/>
            </a:prstGeom>
          </p:spPr>
        </p:pic>
        <p:pic>
          <p:nvPicPr>
            <p:cNvPr id="76" name="図 7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839567" y="6031058"/>
              <a:ext cx="712898" cy="722152"/>
            </a:xfrm>
            <a:prstGeom prst="rect">
              <a:avLst/>
            </a:prstGeom>
          </p:spPr>
        </p:pic>
        <p:sp>
          <p:nvSpPr>
            <p:cNvPr id="49" name="正方形/長方形 48"/>
            <p:cNvSpPr/>
            <p:nvPr/>
          </p:nvSpPr>
          <p:spPr>
            <a:xfrm rot="5400000">
              <a:off x="1419815" y="6217872"/>
              <a:ext cx="1163211" cy="220561"/>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51" name="正方形/長方形 50"/>
            <p:cNvSpPr/>
            <p:nvPr/>
          </p:nvSpPr>
          <p:spPr>
            <a:xfrm rot="5400000">
              <a:off x="2887943" y="6216412"/>
              <a:ext cx="1163211" cy="220561"/>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52" name="正方形/長方形 51"/>
            <p:cNvSpPr/>
            <p:nvPr/>
          </p:nvSpPr>
          <p:spPr>
            <a:xfrm rot="5400000">
              <a:off x="4361055" y="6216412"/>
              <a:ext cx="1163211" cy="220561"/>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grpSp>
      <p:pic>
        <p:nvPicPr>
          <p:cNvPr id="6" name="図 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540556" y="3224808"/>
            <a:ext cx="743054" cy="743054"/>
          </a:xfrm>
          <a:prstGeom prst="rect">
            <a:avLst/>
          </a:prstGeom>
        </p:spPr>
      </p:pic>
      <p:grpSp>
        <p:nvGrpSpPr>
          <p:cNvPr id="11" name="グループ化 10"/>
          <p:cNvGrpSpPr/>
          <p:nvPr/>
        </p:nvGrpSpPr>
        <p:grpSpPr>
          <a:xfrm>
            <a:off x="224645" y="7686109"/>
            <a:ext cx="2873974" cy="1731387"/>
            <a:chOff x="3717033" y="7686109"/>
            <a:chExt cx="2873974" cy="1731387"/>
          </a:xfrm>
        </p:grpSpPr>
        <p:sp>
          <p:nvSpPr>
            <p:cNvPr id="67" name="角丸四角形 66"/>
            <p:cNvSpPr/>
            <p:nvPr/>
          </p:nvSpPr>
          <p:spPr>
            <a:xfrm>
              <a:off x="3789041" y="7794702"/>
              <a:ext cx="2801966" cy="1622794"/>
            </a:xfrm>
            <a:prstGeom prst="roundRect">
              <a:avLst/>
            </a:prstGeom>
            <a:solidFill>
              <a:schemeClr val="bg1"/>
            </a:solidFill>
            <a:ln w="28575">
              <a:solidFill>
                <a:schemeClr val="tx2">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角丸四角形 70"/>
            <p:cNvSpPr/>
            <p:nvPr/>
          </p:nvSpPr>
          <p:spPr>
            <a:xfrm>
              <a:off x="3717033" y="7686109"/>
              <a:ext cx="2752866" cy="363235"/>
            </a:xfrm>
            <a:prstGeom prst="round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3969060" y="8765398"/>
              <a:ext cx="1337224" cy="580090"/>
            </a:xfrm>
            <a:prstGeom prst="rect">
              <a:avLst/>
            </a:prstGeom>
            <a:ln>
              <a:noFill/>
            </a:ln>
          </p:spPr>
          <p:txBody>
            <a:bodyPr wrap="square" lIns="0" tIns="36000" rIns="0" bIns="0">
              <a:spAutoFit/>
            </a:bodyPr>
            <a:lstStyle/>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24</a:t>
              </a:r>
              <a:r>
                <a:rPr lang="ja-JP" altLang="en-US" sz="1000" dirty="0" smtClean="0">
                  <a:latin typeface="メイリオ" panose="020B0604030504040204" pitchFamily="50" charset="-128"/>
                  <a:ea typeface="メイリオ" panose="020B0604030504040204" pitchFamily="50" charset="-128"/>
                </a:rPr>
                <a:t>時間</a:t>
              </a:r>
              <a:r>
                <a:rPr lang="en-US" altLang="ja-JP" sz="1000" dirty="0">
                  <a:latin typeface="メイリオ" panose="020B0604030504040204" pitchFamily="50" charset="-128"/>
                  <a:ea typeface="メイリオ" panose="020B0604030504040204" pitchFamily="50" charset="-128"/>
                </a:rPr>
                <a:t>365</a:t>
              </a:r>
              <a:r>
                <a:rPr lang="ja-JP" altLang="en-US" sz="1000" dirty="0" smtClean="0">
                  <a:latin typeface="メイリオ" panose="020B0604030504040204" pitchFamily="50" charset="-128"/>
                  <a:ea typeface="メイリオ" panose="020B0604030504040204" pitchFamily="50" charset="-128"/>
                </a:rPr>
                <a:t>日</a:t>
              </a:r>
              <a:endParaRPr lang="ja-JP" altLang="en-US" sz="1100" spc="-30" dirty="0">
                <a:latin typeface="メイリオ" panose="020B0604030504040204" pitchFamily="50" charset="-128"/>
                <a:ea typeface="メイリオ" panose="020B0604030504040204" pitchFamily="50" charset="-128"/>
              </a:endParaRPr>
            </a:p>
          </p:txBody>
        </p:sp>
        <p:sp>
          <p:nvSpPr>
            <p:cNvPr id="74" name="正方形/長方形 73"/>
            <p:cNvSpPr/>
            <p:nvPr/>
          </p:nvSpPr>
          <p:spPr>
            <a:xfrm>
              <a:off x="3809394" y="7730767"/>
              <a:ext cx="2630010" cy="282573"/>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 あなた</a:t>
              </a:r>
              <a:r>
                <a:rPr lang="ja-JP" altLang="en-US"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のい</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ばしょ</a:t>
              </a:r>
              <a:endParaRPr lang="en-US" altLang="ja-JP" sz="1600"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sp>
          <p:nvSpPr>
            <p:cNvPr id="75" name="正方形/長方形 74"/>
            <p:cNvSpPr/>
            <p:nvPr/>
          </p:nvSpPr>
          <p:spPr>
            <a:xfrm>
              <a:off x="4005064" y="8949444"/>
              <a:ext cx="745334" cy="190240"/>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相談時間</a:t>
              </a:r>
              <a:endParaRPr lang="ja-JP" altLang="en-US" sz="1000" spc="-30"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3969060" y="8117623"/>
              <a:ext cx="1311087" cy="703201"/>
            </a:xfrm>
            <a:prstGeom prst="rect">
              <a:avLst/>
            </a:prstGeom>
          </p:spPr>
          <p:txBody>
            <a:bodyPr wrap="square" lIns="0" tIns="36000" rIns="0" bIns="0">
              <a:spAutoFit/>
            </a:bodyPr>
            <a:lstStyle/>
            <a:p>
              <a:pPr>
                <a:lnSpc>
                  <a:spcPts val="1300"/>
                </a:lnSpc>
              </a:pPr>
              <a:r>
                <a:rPr lang="ja-JP" altLang="en-US" sz="1000" spc="-30" dirty="0" smtClean="0">
                  <a:latin typeface="メイリオ" panose="020B0604030504040204" pitchFamily="50" charset="-128"/>
                  <a:ea typeface="メイリオ" panose="020B0604030504040204" pitchFamily="50" charset="-128"/>
                </a:rPr>
                <a:t>年齢</a:t>
              </a:r>
              <a:r>
                <a:rPr lang="ja-JP" altLang="en-US" sz="1000" spc="-30" dirty="0">
                  <a:latin typeface="メイリオ" panose="020B0604030504040204" pitchFamily="50" charset="-128"/>
                  <a:ea typeface="メイリオ" panose="020B0604030504040204" pitchFamily="50" charset="-128"/>
                </a:rPr>
                <a:t>や性別を問わず</a:t>
              </a:r>
              <a:r>
                <a:rPr lang="ja-JP" altLang="en-US" sz="1000" spc="-30" dirty="0" smtClean="0">
                  <a:latin typeface="メイリオ" panose="020B0604030504040204" pitchFamily="50" charset="-128"/>
                  <a:ea typeface="メイリオ" panose="020B0604030504040204" pitchFamily="50" charset="-128"/>
                </a:rPr>
                <a:t>、</a:t>
              </a:r>
              <a:endParaRPr lang="en-US" altLang="ja-JP" sz="1000" spc="-30" dirty="0" smtClean="0">
                <a:latin typeface="メイリオ" panose="020B0604030504040204" pitchFamily="50" charset="-128"/>
                <a:ea typeface="メイリオ" panose="020B0604030504040204" pitchFamily="50" charset="-128"/>
              </a:endParaRPr>
            </a:p>
            <a:p>
              <a:pPr>
                <a:lnSpc>
                  <a:spcPts val="1300"/>
                </a:lnSpc>
              </a:pPr>
              <a:r>
                <a:rPr lang="ja-JP" altLang="en-US" sz="1000" spc="-30" dirty="0" smtClean="0">
                  <a:latin typeface="メイリオ" panose="020B0604030504040204" pitchFamily="50" charset="-128"/>
                  <a:ea typeface="メイリオ" panose="020B0604030504040204" pitchFamily="50" charset="-128"/>
                </a:rPr>
                <a:t>誰でも無料</a:t>
              </a:r>
              <a:r>
                <a:rPr lang="ja-JP" altLang="en-US" sz="1000" spc="-30" dirty="0">
                  <a:latin typeface="メイリオ" panose="020B0604030504040204" pitchFamily="50" charset="-128"/>
                  <a:ea typeface="メイリオ" panose="020B0604030504040204" pitchFamily="50" charset="-128"/>
                </a:rPr>
                <a:t>・匿名</a:t>
              </a:r>
              <a:r>
                <a:rPr lang="ja-JP" altLang="en-US" sz="1000" spc="-30" dirty="0" smtClean="0">
                  <a:latin typeface="メイリオ" panose="020B0604030504040204" pitchFamily="50" charset="-128"/>
                  <a:ea typeface="メイリオ" panose="020B0604030504040204" pitchFamily="50" charset="-128"/>
                </a:rPr>
                <a:t>で</a:t>
              </a:r>
              <a:endParaRPr lang="en-US" altLang="ja-JP" sz="1000" spc="-30" dirty="0" smtClean="0">
                <a:latin typeface="メイリオ" panose="020B0604030504040204" pitchFamily="50" charset="-128"/>
                <a:ea typeface="メイリオ" panose="020B0604030504040204" pitchFamily="50" charset="-128"/>
              </a:endParaRPr>
            </a:p>
            <a:p>
              <a:pPr>
                <a:lnSpc>
                  <a:spcPts val="1300"/>
                </a:lnSpc>
              </a:pPr>
              <a:r>
                <a:rPr lang="ja-JP" altLang="en-US" sz="1000" spc="-30" dirty="0" smtClean="0">
                  <a:latin typeface="メイリオ" panose="020B0604030504040204" pitchFamily="50" charset="-128"/>
                  <a:ea typeface="メイリオ" panose="020B0604030504040204" pitchFamily="50" charset="-128"/>
                </a:rPr>
                <a:t>利用できるチャット</a:t>
              </a:r>
              <a:endParaRPr lang="en-US" altLang="ja-JP" sz="1000" spc="-30" dirty="0" smtClean="0">
                <a:latin typeface="メイリオ" panose="020B0604030504040204" pitchFamily="50" charset="-128"/>
                <a:ea typeface="メイリオ" panose="020B0604030504040204" pitchFamily="50" charset="-128"/>
              </a:endParaRPr>
            </a:p>
            <a:p>
              <a:pPr>
                <a:lnSpc>
                  <a:spcPts val="1300"/>
                </a:lnSpc>
              </a:pPr>
              <a:r>
                <a:rPr lang="ja-JP" altLang="en-US" sz="1000" spc="-30" dirty="0" smtClean="0">
                  <a:latin typeface="メイリオ" panose="020B0604030504040204" pitchFamily="50" charset="-128"/>
                  <a:ea typeface="メイリオ" panose="020B0604030504040204" pitchFamily="50" charset="-128"/>
                </a:rPr>
                <a:t>相談</a:t>
              </a:r>
              <a:r>
                <a:rPr lang="ja-JP" altLang="en-US" sz="1000" spc="-30" dirty="0">
                  <a:latin typeface="メイリオ" panose="020B0604030504040204" pitchFamily="50" charset="-128"/>
                  <a:ea typeface="メイリオ" panose="020B0604030504040204" pitchFamily="50" charset="-128"/>
                </a:rPr>
                <a:t>窓口です。</a:t>
              </a:r>
            </a:p>
          </p:txBody>
        </p:sp>
        <p:sp>
          <p:nvSpPr>
            <p:cNvPr id="80" name="正方形/長方形 79"/>
            <p:cNvSpPr/>
            <p:nvPr/>
          </p:nvSpPr>
          <p:spPr>
            <a:xfrm>
              <a:off x="5193196" y="8121352"/>
              <a:ext cx="1326122" cy="369776"/>
            </a:xfrm>
            <a:prstGeom prst="rect">
              <a:avLst/>
            </a:prstGeom>
          </p:spPr>
          <p:txBody>
            <a:bodyPr wrap="square" lIns="0" tIns="36000" rIns="0" bIns="0">
              <a:spAutoFit/>
            </a:bodyPr>
            <a:lstStyle/>
            <a:p>
              <a:pPr algn="ctr">
                <a:lnSpc>
                  <a:spcPts val="1300"/>
                </a:lnSpc>
              </a:pPr>
              <a:r>
                <a:rPr lang="ja-JP" altLang="en-US" sz="1000" b="1" spc="-30" dirty="0" smtClean="0">
                  <a:solidFill>
                    <a:srgbClr val="0070C0"/>
                  </a:solidFill>
                  <a:latin typeface="メイリオ" panose="020B0604030504040204" pitchFamily="50" charset="-128"/>
                  <a:ea typeface="メイリオ" panose="020B0604030504040204" pitchFamily="50" charset="-128"/>
                </a:rPr>
                <a:t>チャット </a:t>
              </a:r>
              <a:r>
                <a:rPr lang="en-US" altLang="ja-JP" sz="1000" b="1" spc="-30" dirty="0">
                  <a:solidFill>
                    <a:srgbClr val="C00000"/>
                  </a:solidFill>
                  <a:latin typeface="メイリオ" panose="020B0604030504040204" pitchFamily="50" charset="-128"/>
                  <a:ea typeface="メイリオ" panose="020B0604030504040204" pitchFamily="50" charset="-128"/>
                </a:rPr>
                <a:t>https://talkme.jp/</a:t>
              </a:r>
              <a:endParaRPr lang="ja-JP" altLang="en-US" sz="1000" spc="-30" dirty="0">
                <a:solidFill>
                  <a:srgbClr val="C00000"/>
                </a:solidFill>
                <a:latin typeface="メイリオ" panose="020B0604030504040204" pitchFamily="50" charset="-128"/>
                <a:ea typeface="メイリオ" panose="020B0604030504040204" pitchFamily="50" charset="-128"/>
              </a:endParaRPr>
            </a:p>
          </p:txBody>
        </p:sp>
      </p:grpSp>
      <p:pic>
        <p:nvPicPr>
          <p:cNvPr id="10" name="図 9"/>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724546" y="8565811"/>
            <a:ext cx="748598" cy="743673"/>
          </a:xfrm>
          <a:prstGeom prst="rect">
            <a:avLst/>
          </a:prstGeom>
        </p:spPr>
      </p:pic>
      <p:sp>
        <p:nvSpPr>
          <p:cNvPr id="81" name="正方形/長方形 80"/>
          <p:cNvSpPr/>
          <p:nvPr/>
        </p:nvSpPr>
        <p:spPr>
          <a:xfrm>
            <a:off x="5400510" y="8121352"/>
            <a:ext cx="1304854" cy="369776"/>
          </a:xfrm>
          <a:prstGeom prst="rect">
            <a:avLst/>
          </a:prstGeom>
          <a:ln>
            <a:noFill/>
          </a:ln>
        </p:spPr>
        <p:txBody>
          <a:bodyPr wrap="square" lIns="0" tIns="36000" rIns="0" bIns="0">
            <a:spAutoFit/>
          </a:bodyPr>
          <a:lstStyle/>
          <a:p>
            <a:pPr algn="ctr">
              <a:lnSpc>
                <a:spcPts val="1300"/>
              </a:lnSpc>
            </a:pPr>
            <a:r>
              <a:rPr lang="en-US" altLang="ja-JP" sz="1000" b="1" dirty="0" smtClean="0">
                <a:solidFill>
                  <a:srgbClr val="0070C0"/>
                </a:solidFill>
                <a:latin typeface="メイリオ" panose="020B0604030504040204" pitchFamily="50" charset="-128"/>
                <a:ea typeface="メイリオ" panose="020B0604030504040204" pitchFamily="50" charset="-128"/>
              </a:rPr>
              <a:t>LINE</a:t>
            </a:r>
            <a:endParaRPr lang="en-US" altLang="ja-JP" sz="1000" b="1" dirty="0">
              <a:latin typeface="メイリオ" panose="020B0604030504040204" pitchFamily="50" charset="-128"/>
              <a:ea typeface="メイリオ" panose="020B0604030504040204" pitchFamily="50" charset="-128"/>
            </a:endParaRPr>
          </a:p>
          <a:p>
            <a:pPr algn="ctr">
              <a:lnSpc>
                <a:spcPts val="1300"/>
              </a:lnSpc>
            </a:pPr>
            <a:r>
              <a:rPr lang="en-US" altLang="ja-JP" sz="1000" b="1" dirty="0" smtClean="0">
                <a:solidFill>
                  <a:srgbClr val="C00000"/>
                </a:solidFill>
                <a:latin typeface="メイリオ" panose="020B0604030504040204" pitchFamily="50" charset="-128"/>
                <a:ea typeface="メイリオ" panose="020B0604030504040204" pitchFamily="50" charset="-128"/>
              </a:rPr>
              <a:t>@bondproject</a:t>
            </a:r>
            <a:endParaRPr lang="ja-JP" altLang="en-US" sz="1100" spc="-30" dirty="0">
              <a:latin typeface="メイリオ" panose="020B0604030504040204" pitchFamily="50" charset="-128"/>
              <a:ea typeface="メイリオ" panose="020B0604030504040204" pitchFamily="50" charset="-128"/>
            </a:endParaRPr>
          </a:p>
        </p:txBody>
      </p:sp>
      <p:pic>
        <p:nvPicPr>
          <p:cNvPr id="12" name="図 1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005918" y="8538827"/>
            <a:ext cx="775010" cy="770657"/>
          </a:xfrm>
          <a:prstGeom prst="rect">
            <a:avLst/>
          </a:prstGeom>
        </p:spPr>
      </p:pic>
    </p:spTree>
    <p:extLst>
      <p:ext uri="{BB962C8B-B14F-4D97-AF65-F5344CB8AC3E}">
        <p14:creationId xmlns:p14="http://schemas.microsoft.com/office/powerpoint/2010/main" val="2328059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ユーザー定義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06E5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557</Words>
  <Application>Microsoft Office PowerPoint</Application>
  <PresentationFormat>A4 210 x 297 mm</PresentationFormat>
  <Paragraphs>109</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2020-10-12T04:07:55Z</dcterms:created>
  <dcterms:modified xsi:type="dcterms:W3CDTF">2022-05-23T02:43:49Z</dcterms:modified>
</cp:coreProperties>
</file>